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Lst>
  <p:notesMasterIdLst>
    <p:notesMasterId r:id="rId8"/>
  </p:notesMasterIdLst>
  <p:sldIdLst>
    <p:sldId id="263" r:id="rId5"/>
    <p:sldId id="266" r:id="rId6"/>
    <p:sldId id="26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D2F2"/>
    <a:srgbClr val="73A9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70" autoAdjust="0"/>
    <p:restoredTop sz="96405"/>
  </p:normalViewPr>
  <p:slideViewPr>
    <p:cSldViewPr snapToGrid="0" snapToObjects="1" showGuides="1">
      <p:cViewPr varScale="1">
        <p:scale>
          <a:sx n="127" d="100"/>
          <a:sy n="127" d="100"/>
        </p:scale>
        <p:origin x="1096" y="17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59A375-B218-184B-B243-CB7E0F1616A7}" type="datetimeFigureOut">
              <a:rPr lang="en-US" smtClean="0"/>
              <a:t>6/27/22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5F0F0-3408-9F4A-9B24-898CD7F5D4E4}" type="slidenum">
              <a:rPr lang="en-US" smtClean="0"/>
              <a:t>‹#›</a:t>
            </a:fld>
            <a:endParaRPr lang="en-US" dirty="0"/>
          </a:p>
        </p:txBody>
      </p:sp>
    </p:spTree>
    <p:extLst>
      <p:ext uri="{BB962C8B-B14F-4D97-AF65-F5344CB8AC3E}">
        <p14:creationId xmlns:p14="http://schemas.microsoft.com/office/powerpoint/2010/main" val="1727006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Dark">
    <p:spTree>
      <p:nvGrpSpPr>
        <p:cNvPr id="1" name=""/>
        <p:cNvGrpSpPr/>
        <p:nvPr/>
      </p:nvGrpSpPr>
      <p:grpSpPr>
        <a:xfrm>
          <a:off x="0" y="0"/>
          <a:ext cx="0" cy="0"/>
          <a:chOff x="0" y="0"/>
          <a:chExt cx="0" cy="0"/>
        </a:xfrm>
      </p:grpSpPr>
      <p:sp>
        <p:nvSpPr>
          <p:cNvPr id="17" name="Date Placeholder 16"/>
          <p:cNvSpPr>
            <a:spLocks noGrp="1"/>
          </p:cNvSpPr>
          <p:nvPr>
            <p:ph type="dt" sz="half" idx="14"/>
          </p:nvPr>
        </p:nvSpPr>
        <p:spPr/>
        <p:txBody>
          <a:bodyPr/>
          <a:lstStyle/>
          <a:p>
            <a:fld id="{03AE6764-091D-4B77-8756-B5D91EEABF5A}" type="datetime3">
              <a:rPr lang="en-US" smtClean="0"/>
              <a:t>27 June 2022</a:t>
            </a:fld>
            <a:endParaRPr lang="en-US" dirty="0"/>
          </a:p>
        </p:txBody>
      </p:sp>
      <p:sp>
        <p:nvSpPr>
          <p:cNvPr id="18" name="Footer Placeholder 17"/>
          <p:cNvSpPr>
            <a:spLocks noGrp="1"/>
          </p:cNvSpPr>
          <p:nvPr>
            <p:ph type="ftr" sz="quarter" idx="15"/>
          </p:nvPr>
        </p:nvSpPr>
        <p:spPr/>
        <p:txBody>
          <a:bodyPr/>
          <a:lstStyle/>
          <a:p>
            <a:endParaRPr lang="en-US" dirty="0"/>
          </a:p>
        </p:txBody>
      </p:sp>
      <p:sp>
        <p:nvSpPr>
          <p:cNvPr id="19" name="Slide Number Placeholder 18"/>
          <p:cNvSpPr>
            <a:spLocks noGrp="1"/>
          </p:cNvSpPr>
          <p:nvPr>
            <p:ph type="sldNum" sz="quarter" idx="16"/>
          </p:nvPr>
        </p:nvSpPr>
        <p:spPr/>
        <p:txBody>
          <a:bodyPr/>
          <a:lstStyle/>
          <a:p>
            <a:fld id="{4EBCDCBD-78E1-0D41-A999-31B5EBF8E02C}" type="slidenum">
              <a:rPr lang="en-US" smtClean="0"/>
              <a:pPr/>
              <a:t>‹#›</a:t>
            </a:fld>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4" y="0"/>
            <a:ext cx="12189624" cy="6856664"/>
          </a:xfrm>
          <a:prstGeom prst="rect">
            <a:avLst/>
          </a:prstGeom>
          <a:ln>
            <a:noFill/>
          </a:ln>
        </p:spPr>
      </p:pic>
      <p:sp>
        <p:nvSpPr>
          <p:cNvPr id="10" name="Rectangle 9"/>
          <p:cNvSpPr/>
          <p:nvPr/>
        </p:nvSpPr>
        <p:spPr>
          <a:xfrm>
            <a:off x="0" y="4358640"/>
            <a:ext cx="12192000" cy="2499360"/>
          </a:xfrm>
          <a:prstGeom prst="rect">
            <a:avLst/>
          </a:prstGeom>
          <a:gradFill>
            <a:gsLst>
              <a:gs pos="0">
                <a:schemeClr val="accent1">
                  <a:lumMod val="50000"/>
                  <a:alpha val="0"/>
                </a:schemeClr>
              </a:gs>
              <a:gs pos="100000">
                <a:schemeClr val="accent1">
                  <a:lumMod val="50000"/>
                  <a:alpha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85800" y="2324100"/>
            <a:ext cx="9144000" cy="1572399"/>
          </a:xfrm>
        </p:spPr>
        <p:txBody>
          <a:bodyPr anchor="b">
            <a:normAutofit/>
          </a:bodyPr>
          <a:lstStyle>
            <a:lvl1pPr algn="l">
              <a:defRPr sz="40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685800" y="4038600"/>
            <a:ext cx="9144000" cy="837532"/>
          </a:xfrm>
        </p:spPr>
        <p:txBody>
          <a:bodyPr lIns="0" tIns="0" rIns="0" bIns="0"/>
          <a:lstStyle>
            <a:lvl1pPr marL="0" indent="0" algn="l">
              <a:buNone/>
              <a:defRPr sz="2400" b="1">
                <a:solidFill>
                  <a:schemeClr val="accent2">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a:t>
            </a:r>
          </a:p>
        </p:txBody>
      </p:sp>
      <p:sp>
        <p:nvSpPr>
          <p:cNvPr id="12" name="Text Placeholder 11"/>
          <p:cNvSpPr>
            <a:spLocks noGrp="1"/>
          </p:cNvSpPr>
          <p:nvPr>
            <p:ph type="body" sz="quarter" idx="13" hasCustomPrompt="1"/>
          </p:nvPr>
        </p:nvSpPr>
        <p:spPr>
          <a:xfrm>
            <a:off x="685800" y="4876800"/>
            <a:ext cx="5410200" cy="1333500"/>
          </a:xfrm>
        </p:spPr>
        <p:txBody>
          <a:bodyPr lIns="0" tIns="0" rIns="0" bIns="0">
            <a:normAutofit/>
          </a:bodyPr>
          <a:lstStyle>
            <a:lvl1pPr marL="0" indent="0">
              <a:lnSpc>
                <a:spcPct val="100000"/>
              </a:lnSpc>
              <a:spcBef>
                <a:spcPts val="0"/>
              </a:spcBef>
              <a:buNone/>
              <a:defRPr sz="1400">
                <a:solidFill>
                  <a:schemeClr val="accent2">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009" y="95382"/>
            <a:ext cx="3178301" cy="1309907"/>
          </a:xfrm>
          <a:prstGeom prst="rect">
            <a:avLst/>
          </a:prstGeom>
        </p:spPr>
      </p:pic>
    </p:spTree>
  </p:cSld>
  <p:clrMapOvr>
    <a:masterClrMapping/>
  </p:clrMapOvr>
  <p:extLst>
    <p:ext uri="{DCECCB84-F9BA-43D5-87BE-67443E8EF086}">
      <p15:sldGuideLst xmlns:p15="http://schemas.microsoft.com/office/powerpoint/2012/main">
        <p15:guide id="2" pos="4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5 Light">
    <p:spTree>
      <p:nvGrpSpPr>
        <p:cNvPr id="1" name=""/>
        <p:cNvGrpSpPr/>
        <p:nvPr/>
      </p:nvGrpSpPr>
      <p:grpSpPr>
        <a:xfrm>
          <a:off x="0" y="0"/>
          <a:ext cx="0" cy="0"/>
          <a:chOff x="0" y="0"/>
          <a:chExt cx="0" cy="0"/>
        </a:xfrm>
      </p:grpSpPr>
      <p:sp>
        <p:nvSpPr>
          <p:cNvPr id="18" name="Date Placeholder 17"/>
          <p:cNvSpPr>
            <a:spLocks noGrp="1"/>
          </p:cNvSpPr>
          <p:nvPr>
            <p:ph type="dt" sz="half" idx="15"/>
          </p:nvPr>
        </p:nvSpPr>
        <p:spPr/>
        <p:txBody>
          <a:bodyPr/>
          <a:lstStyle/>
          <a:p>
            <a:fld id="{36124C0E-DA41-468A-ABB3-2DB9ABAF6F00}" type="datetime3">
              <a:rPr lang="en-US" smtClean="0"/>
              <a:t>27 June 2022</a:t>
            </a:fld>
            <a:endParaRPr lang="en-US" dirty="0"/>
          </a:p>
        </p:txBody>
      </p:sp>
      <p:sp>
        <p:nvSpPr>
          <p:cNvPr id="19" name="Footer Placeholder 18"/>
          <p:cNvSpPr>
            <a:spLocks noGrp="1"/>
          </p:cNvSpPr>
          <p:nvPr>
            <p:ph type="ftr" sz="quarter" idx="16"/>
          </p:nvPr>
        </p:nvSpPr>
        <p:spPr/>
        <p:txBody>
          <a:bodyPr/>
          <a:lstStyle/>
          <a:p>
            <a:endParaRPr lang="en-US" dirty="0"/>
          </a:p>
        </p:txBody>
      </p:sp>
      <p:sp>
        <p:nvSpPr>
          <p:cNvPr id="20" name="Slide Number Placeholder 19"/>
          <p:cNvSpPr>
            <a:spLocks noGrp="1"/>
          </p:cNvSpPr>
          <p:nvPr>
            <p:ph type="sldNum" sz="quarter" idx="17"/>
          </p:nvPr>
        </p:nvSpPr>
        <p:spPr/>
        <p:txBody>
          <a:bodyPr/>
          <a:lstStyle/>
          <a:p>
            <a:fld id="{4EBCDCBD-78E1-0D41-A999-31B5EBF8E02C}" type="slidenum">
              <a:rPr lang="en-US" smtClean="0"/>
              <a:pPr/>
              <a:t>‹#›</a:t>
            </a:fld>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 y="667"/>
            <a:ext cx="12189624" cy="6856664"/>
          </a:xfrm>
          <a:prstGeom prst="rect">
            <a:avLst/>
          </a:prstGeom>
        </p:spPr>
      </p:pic>
      <p:sp>
        <p:nvSpPr>
          <p:cNvPr id="2" name="Title 1"/>
          <p:cNvSpPr>
            <a:spLocks noGrp="1"/>
          </p:cNvSpPr>
          <p:nvPr>
            <p:ph type="ctrTitle" hasCustomPrompt="1"/>
          </p:nvPr>
        </p:nvSpPr>
        <p:spPr>
          <a:xfrm>
            <a:off x="4191000" y="1028700"/>
            <a:ext cx="6819900" cy="1485900"/>
          </a:xfrm>
        </p:spPr>
        <p:txBody>
          <a:bodyPr anchor="t">
            <a:normAutofit/>
          </a:bodyPr>
          <a:lstStyle>
            <a:lvl1pPr algn="l">
              <a:defRPr sz="3200"/>
            </a:lvl1pPr>
          </a:lstStyle>
          <a:p>
            <a:r>
              <a:rPr lang="en-US" dirty="0"/>
              <a:t>Click to add title</a:t>
            </a:r>
            <a:br>
              <a:rPr lang="en-US" dirty="0"/>
            </a:br>
            <a:r>
              <a:rPr lang="en-US" dirty="0"/>
              <a:t>(recommended for titles that </a:t>
            </a:r>
            <a:br>
              <a:rPr lang="en-US" dirty="0"/>
            </a:br>
            <a:r>
              <a:rPr lang="en-US" dirty="0"/>
              <a:t>are 2-3 lines long)</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338" y="532082"/>
            <a:ext cx="3271029" cy="2139696"/>
          </a:xfrm>
          <a:prstGeom prst="rect">
            <a:avLst/>
          </a:prstGeom>
        </p:spPr>
      </p:pic>
      <p:cxnSp>
        <p:nvCxnSpPr>
          <p:cNvPr id="8" name="Straight Connector 7"/>
          <p:cNvCxnSpPr/>
          <p:nvPr/>
        </p:nvCxnSpPr>
        <p:spPr>
          <a:xfrm>
            <a:off x="4191000" y="3855309"/>
            <a:ext cx="68199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4" hasCustomPrompt="1"/>
          </p:nvPr>
        </p:nvSpPr>
        <p:spPr>
          <a:xfrm>
            <a:off x="4191000" y="3976706"/>
            <a:ext cx="6819900" cy="2233594"/>
          </a:xfrm>
        </p:spPr>
        <p:txBody>
          <a:bodyPr lIns="0" tIns="0" rIns="0" bIns="0">
            <a:normAutofit/>
          </a:bodyPr>
          <a:lstStyle>
            <a:lvl1pPr marL="0" indent="0">
              <a:spcBef>
                <a:spcPts val="200"/>
              </a:spcBef>
              <a:buNone/>
              <a:defRPr lang="en-US" sz="1000" smtClean="0">
                <a:solidFill>
                  <a:schemeClr val="accent1"/>
                </a:solidFill>
                <a:effectLst/>
              </a:defRPr>
            </a:lvl1pPr>
            <a:lvl2pPr marL="457200" indent="0">
              <a:buNone/>
              <a:defRPr/>
            </a:lvl2pPr>
            <a:lvl3pPr marL="914400" indent="0">
              <a:buNone/>
              <a:defRPr/>
            </a:lvl3pPr>
            <a:lvl4pPr marL="1371600" indent="0">
              <a:buNone/>
              <a:defRPr/>
            </a:lvl4pPr>
            <a:lvl5pPr marL="1828800" indent="0">
              <a:buNone/>
              <a:defRPr/>
            </a:lvl5pPr>
          </a:lstStyle>
          <a:p>
            <a:r>
              <a:rPr lang="en-US" dirty="0">
                <a:effectLst/>
                <a:latin typeface="Helvetica" charset="0"/>
              </a:rPr>
              <a:t>Click to add classification text</a:t>
            </a:r>
          </a:p>
        </p:txBody>
      </p:sp>
      <p:sp>
        <p:nvSpPr>
          <p:cNvPr id="9" name="Subtitle 2"/>
          <p:cNvSpPr>
            <a:spLocks noGrp="1"/>
          </p:cNvSpPr>
          <p:nvPr>
            <p:ph type="subTitle" idx="1" hasCustomPrompt="1"/>
          </p:nvPr>
        </p:nvSpPr>
        <p:spPr>
          <a:xfrm>
            <a:off x="4191001" y="2514601"/>
            <a:ext cx="6819900" cy="354954"/>
          </a:xfrm>
        </p:spPr>
        <p:txBody>
          <a:bodyPr lIns="0" tIns="0" rIns="0" bIns="0">
            <a:normAutofit/>
          </a:bodyPr>
          <a:lstStyle>
            <a:lvl1pPr marL="0" indent="0" algn="l">
              <a:buNone/>
              <a:defRPr sz="1600" b="1"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0" name="Text Placeholder 11"/>
          <p:cNvSpPr>
            <a:spLocks noGrp="1"/>
          </p:cNvSpPr>
          <p:nvPr>
            <p:ph type="body" sz="quarter" idx="13" hasCustomPrompt="1"/>
          </p:nvPr>
        </p:nvSpPr>
        <p:spPr>
          <a:xfrm>
            <a:off x="4191000" y="2869555"/>
            <a:ext cx="6819900" cy="790832"/>
          </a:xfrm>
        </p:spPr>
        <p:txBody>
          <a:bodyPr lIns="0" tIns="0" rIns="0" bIns="0">
            <a:normAutofit/>
          </a:bodyPr>
          <a:lstStyle>
            <a:lvl1pPr marL="0" indent="0">
              <a:spcBef>
                <a:spcPts val="0"/>
              </a:spcBef>
              <a:buNone/>
              <a:defRPr sz="12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spTree>
  </p:cSld>
  <p:clrMapOvr>
    <a:masterClrMapping/>
  </p:clrMapOvr>
  <p:extLst>
    <p:ext uri="{DCECCB84-F9BA-43D5-87BE-67443E8EF086}">
      <p15:sldGuideLst xmlns:p15="http://schemas.microsoft.com/office/powerpoint/2012/main">
        <p15:guide id="25" pos="693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itle 12"/>
          <p:cNvSpPr>
            <a:spLocks noGrp="1"/>
          </p:cNvSpPr>
          <p:nvPr>
            <p:ph type="title" hasCustomPrompt="1"/>
          </p:nvPr>
        </p:nvSpPr>
        <p:spPr/>
        <p:txBody>
          <a:bodyPr/>
          <a:lstStyle/>
          <a:p>
            <a:r>
              <a:rPr lang="en-US" dirty="0"/>
              <a:t>Click to add title</a:t>
            </a:r>
          </a:p>
        </p:txBody>
      </p:sp>
      <p:sp>
        <p:nvSpPr>
          <p:cNvPr id="9" name="Content Placeholder 8"/>
          <p:cNvSpPr>
            <a:spLocks noGrp="1"/>
          </p:cNvSpPr>
          <p:nvPr>
            <p:ph sz="quarter" idx="13" hasCustomPrompt="1"/>
          </p:nvPr>
        </p:nvSpPr>
        <p:spPr>
          <a:xfrm>
            <a:off x="952500" y="1179514"/>
            <a:ext cx="10287000" cy="5030786"/>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11"/>
          <p:cNvSpPr>
            <a:spLocks noGrp="1"/>
          </p:cNvSpPr>
          <p:nvPr>
            <p:ph type="dt" sz="half" idx="14"/>
          </p:nvPr>
        </p:nvSpPr>
        <p:spPr/>
        <p:txBody>
          <a:bodyPr/>
          <a:lstStyle/>
          <a:p>
            <a:fld id="{23C2CCE9-65D5-4615-9B27-785F94F466C1}" type="datetime3">
              <a:rPr lang="en-US" smtClean="0"/>
              <a:t>27 June 2022</a:t>
            </a:fld>
            <a:endParaRPr lang="en-US" dirty="0"/>
          </a:p>
        </p:txBody>
      </p:sp>
      <p:sp>
        <p:nvSpPr>
          <p:cNvPr id="14" name="Footer Placeholder 13"/>
          <p:cNvSpPr>
            <a:spLocks noGrp="1"/>
          </p:cNvSpPr>
          <p:nvPr>
            <p:ph type="ftr" sz="quarter" idx="15"/>
          </p:nvPr>
        </p:nvSpPr>
        <p:spPr/>
        <p:txBody>
          <a:bodyPr/>
          <a:lstStyle/>
          <a:p>
            <a:endParaRPr lang="en-US" dirty="0"/>
          </a:p>
        </p:txBody>
      </p:sp>
      <p:sp>
        <p:nvSpPr>
          <p:cNvPr id="15" name="Slide Number Placeholder 14"/>
          <p:cNvSpPr>
            <a:spLocks noGrp="1"/>
          </p:cNvSpPr>
          <p:nvPr>
            <p:ph type="sldNum" sz="quarter" idx="16"/>
          </p:nvPr>
        </p:nvSpPr>
        <p:spPr/>
        <p:txBody>
          <a:bodyPr/>
          <a:lstStyle/>
          <a:p>
            <a:fld id="{4EBCDCBD-78E1-0D41-A999-31B5EBF8E02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12735"/>
            <a:ext cx="11277600" cy="342899"/>
          </a:xfrm>
        </p:spPr>
        <p:txBody>
          <a:bodyPr>
            <a:noAutofit/>
          </a:bodyPr>
          <a:lstStyle>
            <a:lvl1pPr>
              <a:defRPr sz="2800"/>
            </a:lvl1pPr>
          </a:lstStyle>
          <a:p>
            <a:r>
              <a:rPr lang="en-US" dirty="0"/>
              <a:t>Click to add title </a:t>
            </a:r>
          </a:p>
        </p:txBody>
      </p:sp>
      <p:sp>
        <p:nvSpPr>
          <p:cNvPr id="3" name="Content Placeholder 2"/>
          <p:cNvSpPr>
            <a:spLocks noGrp="1"/>
          </p:cNvSpPr>
          <p:nvPr>
            <p:ph idx="1" hasCustomPrompt="1"/>
          </p:nvPr>
        </p:nvSpPr>
        <p:spPr>
          <a:xfrm>
            <a:off x="952500" y="1485900"/>
            <a:ext cx="10287000" cy="4724400"/>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457200" y="795015"/>
            <a:ext cx="11277600" cy="386085"/>
          </a:xfrm>
        </p:spPr>
        <p:txBody>
          <a:bodyPr>
            <a:normAutofit/>
          </a:bodyPr>
          <a:lstStyle>
            <a:lvl1pPr marL="0" indent="0">
              <a:buNone/>
              <a:defRPr sz="2000" baseline="0">
                <a:solidFill>
                  <a:schemeClr val="tx2">
                    <a:lumMod val="60000"/>
                    <a:lumOff val="40000"/>
                  </a:schemeClr>
                </a:solidFill>
              </a:defRPr>
            </a:lvl1pPr>
          </a:lstStyle>
          <a:p>
            <a:r>
              <a:rPr lang="en-US" sz="2000" b="0" dirty="0"/>
              <a:t>Click to add subtitle</a:t>
            </a:r>
            <a:endParaRPr lang="en-US" sz="1600" b="0" dirty="0"/>
          </a:p>
        </p:txBody>
      </p:sp>
      <p:sp>
        <p:nvSpPr>
          <p:cNvPr id="14" name="Date Placeholder 13"/>
          <p:cNvSpPr>
            <a:spLocks noGrp="1"/>
          </p:cNvSpPr>
          <p:nvPr>
            <p:ph type="dt" sz="half" idx="14"/>
          </p:nvPr>
        </p:nvSpPr>
        <p:spPr/>
        <p:txBody>
          <a:bodyPr/>
          <a:lstStyle/>
          <a:p>
            <a:fld id="{D5EA4699-75BE-494C-BD9A-E994FCCCDC34}" type="datetime3">
              <a:rPr lang="en-US" smtClean="0"/>
              <a:t>27 June 2022</a:t>
            </a:fld>
            <a:endParaRPr lang="en-US" dirty="0"/>
          </a:p>
        </p:txBody>
      </p:sp>
      <p:sp>
        <p:nvSpPr>
          <p:cNvPr id="15" name="Footer Placeholder 14"/>
          <p:cNvSpPr>
            <a:spLocks noGrp="1"/>
          </p:cNvSpPr>
          <p:nvPr>
            <p:ph type="ftr" sz="quarter" idx="15"/>
          </p:nvPr>
        </p:nvSpPr>
        <p:spPr/>
        <p:txBody>
          <a:bodyPr/>
          <a:lstStyle/>
          <a:p>
            <a:endParaRPr lang="en-US" dirty="0"/>
          </a:p>
        </p:txBody>
      </p:sp>
      <p:sp>
        <p:nvSpPr>
          <p:cNvPr id="16" name="Slide Number Placeholder 15"/>
          <p:cNvSpPr>
            <a:spLocks noGrp="1"/>
          </p:cNvSpPr>
          <p:nvPr>
            <p:ph type="sldNum" sz="quarter" idx="16"/>
          </p:nvPr>
        </p:nvSpPr>
        <p:spPr/>
        <p:txBody>
          <a:bodyPr/>
          <a:lstStyle/>
          <a:p>
            <a:fld id="{4EBCDCBD-78E1-0D41-A999-31B5EBF8E02C}"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sp>
        <p:nvSpPr>
          <p:cNvPr id="3" name="Content Placeholder 2"/>
          <p:cNvSpPr>
            <a:spLocks noGrp="1"/>
          </p:cNvSpPr>
          <p:nvPr>
            <p:ph idx="1" hasCustomPrompt="1"/>
          </p:nvPr>
        </p:nvSpPr>
        <p:spPr>
          <a:xfrm>
            <a:off x="952500" y="1181100"/>
            <a:ext cx="4953000" cy="4176257"/>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952500" y="5548312"/>
            <a:ext cx="10286999"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1" name="Content Placeholder 2"/>
          <p:cNvSpPr>
            <a:spLocks noGrp="1"/>
          </p:cNvSpPr>
          <p:nvPr>
            <p:ph idx="13" hasCustomPrompt="1"/>
          </p:nvPr>
        </p:nvSpPr>
        <p:spPr>
          <a:xfrm>
            <a:off x="6286501" y="1181100"/>
            <a:ext cx="4952998" cy="4176257"/>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Date Placeholder 17"/>
          <p:cNvSpPr>
            <a:spLocks noGrp="1"/>
          </p:cNvSpPr>
          <p:nvPr>
            <p:ph type="dt" sz="half" idx="15"/>
          </p:nvPr>
        </p:nvSpPr>
        <p:spPr/>
        <p:txBody>
          <a:bodyPr/>
          <a:lstStyle/>
          <a:p>
            <a:fld id="{580F1980-BB30-462A-8444-E0A13D5FE3AD}" type="datetime3">
              <a:rPr lang="en-US" smtClean="0"/>
              <a:t>27 June 2022</a:t>
            </a:fld>
            <a:endParaRPr lang="en-US" dirty="0"/>
          </a:p>
        </p:txBody>
      </p:sp>
      <p:sp>
        <p:nvSpPr>
          <p:cNvPr id="19" name="Footer Placeholder 18"/>
          <p:cNvSpPr>
            <a:spLocks noGrp="1"/>
          </p:cNvSpPr>
          <p:nvPr>
            <p:ph type="ftr" sz="quarter" idx="16"/>
          </p:nvPr>
        </p:nvSpPr>
        <p:spPr/>
        <p:txBody>
          <a:bodyPr/>
          <a:lstStyle/>
          <a:p>
            <a:endParaRPr lang="en-US" dirty="0"/>
          </a:p>
        </p:txBody>
      </p:sp>
      <p:sp>
        <p:nvSpPr>
          <p:cNvPr id="20" name="Slide Number Placeholder 19"/>
          <p:cNvSpPr>
            <a:spLocks noGrp="1"/>
          </p:cNvSpPr>
          <p:nvPr>
            <p:ph type="sldNum" sz="quarter" idx="17"/>
          </p:nvPr>
        </p:nvSpPr>
        <p:spPr/>
        <p:txBody>
          <a:bodyPr/>
          <a:lstStyle/>
          <a:p>
            <a:fld id="{4EBCDCBD-78E1-0D41-A999-31B5EBF8E02C}"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Column,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52500" y="1485900"/>
            <a:ext cx="4953000" cy="3871457"/>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952500" y="5548312"/>
            <a:ext cx="10286999"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1" name="Content Placeholder 2"/>
          <p:cNvSpPr>
            <a:spLocks noGrp="1"/>
          </p:cNvSpPr>
          <p:nvPr>
            <p:ph idx="13" hasCustomPrompt="1"/>
          </p:nvPr>
        </p:nvSpPr>
        <p:spPr>
          <a:xfrm>
            <a:off x="6286501" y="1485900"/>
            <a:ext cx="4952998" cy="3871457"/>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hasCustomPrompt="1"/>
          </p:nvPr>
        </p:nvSpPr>
        <p:spPr>
          <a:xfrm>
            <a:off x="457200" y="419100"/>
            <a:ext cx="11277600" cy="342899"/>
          </a:xfrm>
        </p:spPr>
        <p:txBody>
          <a:bodyPr>
            <a:noAutofit/>
          </a:bodyPr>
          <a:lstStyle>
            <a:lvl1pPr>
              <a:defRPr sz="2800"/>
            </a:lvl1pPr>
          </a:lstStyle>
          <a:p>
            <a:r>
              <a:rPr lang="en-US" dirty="0"/>
              <a:t>Click to add title </a:t>
            </a:r>
          </a:p>
        </p:txBody>
      </p:sp>
      <p:sp>
        <p:nvSpPr>
          <p:cNvPr id="12" name="Text Placeholder 8"/>
          <p:cNvSpPr>
            <a:spLocks noGrp="1"/>
          </p:cNvSpPr>
          <p:nvPr>
            <p:ph type="body" sz="quarter" idx="18" hasCustomPrompt="1"/>
          </p:nvPr>
        </p:nvSpPr>
        <p:spPr>
          <a:xfrm>
            <a:off x="457200" y="801380"/>
            <a:ext cx="11277600" cy="379720"/>
          </a:xfrm>
        </p:spPr>
        <p:txBody>
          <a:bodyPr>
            <a:normAutofit/>
          </a:bodyPr>
          <a:lstStyle>
            <a:lvl1pPr marL="0" indent="0">
              <a:buNone/>
              <a:defRPr sz="2000" baseline="0">
                <a:solidFill>
                  <a:schemeClr val="tx2">
                    <a:lumMod val="60000"/>
                    <a:lumOff val="40000"/>
                  </a:schemeClr>
                </a:solidFill>
              </a:defRPr>
            </a:lvl1pPr>
          </a:lstStyle>
          <a:p>
            <a:r>
              <a:rPr lang="en-US" sz="2000" b="0" dirty="0"/>
              <a:t>Click to add subtitle</a:t>
            </a:r>
            <a:endParaRPr lang="en-US" sz="1600" b="0" dirty="0"/>
          </a:p>
        </p:txBody>
      </p:sp>
      <p:sp>
        <p:nvSpPr>
          <p:cNvPr id="16" name="Date Placeholder 15"/>
          <p:cNvSpPr>
            <a:spLocks noGrp="1"/>
          </p:cNvSpPr>
          <p:nvPr>
            <p:ph type="dt" sz="half" idx="19"/>
          </p:nvPr>
        </p:nvSpPr>
        <p:spPr/>
        <p:txBody>
          <a:bodyPr/>
          <a:lstStyle/>
          <a:p>
            <a:fld id="{FAF91DCA-BF81-465E-9F1A-7A79772C474D}" type="datetime3">
              <a:rPr lang="en-US" smtClean="0"/>
              <a:t>27 June 2022</a:t>
            </a:fld>
            <a:endParaRPr lang="en-US" dirty="0"/>
          </a:p>
        </p:txBody>
      </p:sp>
      <p:sp>
        <p:nvSpPr>
          <p:cNvPr id="17" name="Footer Placeholder 16"/>
          <p:cNvSpPr>
            <a:spLocks noGrp="1"/>
          </p:cNvSpPr>
          <p:nvPr>
            <p:ph type="ftr" sz="quarter" idx="20"/>
          </p:nvPr>
        </p:nvSpPr>
        <p:spPr/>
        <p:txBody>
          <a:bodyPr/>
          <a:lstStyle/>
          <a:p>
            <a:endParaRPr lang="en-US" dirty="0"/>
          </a:p>
        </p:txBody>
      </p:sp>
      <p:sp>
        <p:nvSpPr>
          <p:cNvPr id="18" name="Slide Number Placeholder 17"/>
          <p:cNvSpPr>
            <a:spLocks noGrp="1"/>
          </p:cNvSpPr>
          <p:nvPr>
            <p:ph type="sldNum" sz="quarter" idx="21"/>
          </p:nvPr>
        </p:nvSpPr>
        <p:spPr/>
        <p:txBody>
          <a:bodyPr/>
          <a:lstStyle/>
          <a:p>
            <a:fld id="{4EBCDCBD-78E1-0D41-A999-31B5EBF8E02C}"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sp>
        <p:nvSpPr>
          <p:cNvPr id="9" name="Chart Placeholder 8"/>
          <p:cNvSpPr>
            <a:spLocks noGrp="1"/>
          </p:cNvSpPr>
          <p:nvPr>
            <p:ph type="chart" sz="quarter" idx="16" hasCustomPrompt="1"/>
          </p:nvPr>
        </p:nvSpPr>
        <p:spPr>
          <a:xfrm>
            <a:off x="952500" y="1181100"/>
            <a:ext cx="4953000" cy="4176713"/>
          </a:xfrm>
        </p:spPr>
        <p:txBody>
          <a:bodyPr anchor="ctr"/>
          <a:lstStyle>
            <a:lvl1pPr marL="0" indent="0" algn="ctr">
              <a:buNone/>
              <a:defRPr/>
            </a:lvl1pPr>
          </a:lstStyle>
          <a:p>
            <a:r>
              <a:rPr lang="en-US" dirty="0"/>
              <a:t>Click to add chart</a:t>
            </a:r>
          </a:p>
        </p:txBody>
      </p:sp>
      <p:sp>
        <p:nvSpPr>
          <p:cNvPr id="15" name="Chart Placeholder 8"/>
          <p:cNvSpPr>
            <a:spLocks noGrp="1"/>
          </p:cNvSpPr>
          <p:nvPr>
            <p:ph type="chart" sz="quarter" idx="17" hasCustomPrompt="1"/>
          </p:nvPr>
        </p:nvSpPr>
        <p:spPr>
          <a:xfrm>
            <a:off x="6286501" y="1181100"/>
            <a:ext cx="4953000" cy="4176713"/>
          </a:xfrm>
        </p:spPr>
        <p:txBody>
          <a:bodyPr anchor="ctr"/>
          <a:lstStyle>
            <a:lvl1pPr marL="0" indent="0" algn="ctr">
              <a:buNone/>
              <a:defRPr/>
            </a:lvl1pPr>
          </a:lstStyle>
          <a:p>
            <a:r>
              <a:rPr lang="en-US" dirty="0"/>
              <a:t>Click to add chart</a:t>
            </a:r>
          </a:p>
        </p:txBody>
      </p:sp>
      <p:sp>
        <p:nvSpPr>
          <p:cNvPr id="11" name="Text Placeholder 12"/>
          <p:cNvSpPr>
            <a:spLocks noGrp="1"/>
          </p:cNvSpPr>
          <p:nvPr>
            <p:ph type="body" sz="quarter" idx="14" hasCustomPrompt="1"/>
          </p:nvPr>
        </p:nvSpPr>
        <p:spPr>
          <a:xfrm>
            <a:off x="1602236" y="5548312"/>
            <a:ext cx="3653528"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chart label</a:t>
            </a:r>
          </a:p>
        </p:txBody>
      </p:sp>
      <p:sp>
        <p:nvSpPr>
          <p:cNvPr id="12" name="Text Placeholder 12"/>
          <p:cNvSpPr>
            <a:spLocks noGrp="1"/>
          </p:cNvSpPr>
          <p:nvPr>
            <p:ph type="body" sz="quarter" idx="15" hasCustomPrompt="1"/>
          </p:nvPr>
        </p:nvSpPr>
        <p:spPr>
          <a:xfrm>
            <a:off x="6936237" y="5548312"/>
            <a:ext cx="3653528"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chart label</a:t>
            </a:r>
          </a:p>
        </p:txBody>
      </p:sp>
      <p:sp>
        <p:nvSpPr>
          <p:cNvPr id="10" name="Date Placeholder 9"/>
          <p:cNvSpPr>
            <a:spLocks noGrp="1"/>
          </p:cNvSpPr>
          <p:nvPr>
            <p:ph type="dt" sz="half" idx="18"/>
          </p:nvPr>
        </p:nvSpPr>
        <p:spPr/>
        <p:txBody>
          <a:bodyPr/>
          <a:lstStyle/>
          <a:p>
            <a:fld id="{88C59A10-D951-4511-B360-AF4768E60CC8}" type="datetime3">
              <a:rPr lang="en-US" smtClean="0"/>
              <a:t>27 June 2022</a:t>
            </a:fld>
            <a:endParaRPr lang="en-US" dirty="0"/>
          </a:p>
        </p:txBody>
      </p:sp>
      <p:sp>
        <p:nvSpPr>
          <p:cNvPr id="13" name="Footer Placeholder 12"/>
          <p:cNvSpPr>
            <a:spLocks noGrp="1"/>
          </p:cNvSpPr>
          <p:nvPr>
            <p:ph type="ftr" sz="quarter" idx="19"/>
          </p:nvPr>
        </p:nvSpPr>
        <p:spPr/>
        <p:txBody>
          <a:bodyPr/>
          <a:lstStyle/>
          <a:p>
            <a:endParaRPr lang="en-US" dirty="0"/>
          </a:p>
        </p:txBody>
      </p:sp>
      <p:sp>
        <p:nvSpPr>
          <p:cNvPr id="14" name="Slide Number Placeholder 13"/>
          <p:cNvSpPr>
            <a:spLocks noGrp="1"/>
          </p:cNvSpPr>
          <p:nvPr>
            <p:ph type="sldNum" sz="quarter" idx="20"/>
          </p:nvPr>
        </p:nvSpPr>
        <p:spPr/>
        <p:txBody>
          <a:bodyPr/>
          <a:lstStyle/>
          <a:p>
            <a:fld id="{4EBCDCBD-78E1-0D41-A999-31B5EBF8E02C}"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Comparison, Subtitle">
    <p:spTree>
      <p:nvGrpSpPr>
        <p:cNvPr id="1" name=""/>
        <p:cNvGrpSpPr/>
        <p:nvPr/>
      </p:nvGrpSpPr>
      <p:grpSpPr>
        <a:xfrm>
          <a:off x="0" y="0"/>
          <a:ext cx="0" cy="0"/>
          <a:chOff x="0" y="0"/>
          <a:chExt cx="0" cy="0"/>
        </a:xfrm>
      </p:grpSpPr>
      <p:sp>
        <p:nvSpPr>
          <p:cNvPr id="9" name="Chart Placeholder 8"/>
          <p:cNvSpPr>
            <a:spLocks noGrp="1"/>
          </p:cNvSpPr>
          <p:nvPr>
            <p:ph type="chart" sz="quarter" idx="16" hasCustomPrompt="1"/>
          </p:nvPr>
        </p:nvSpPr>
        <p:spPr>
          <a:xfrm>
            <a:off x="952500" y="1485900"/>
            <a:ext cx="4953000" cy="3871913"/>
          </a:xfrm>
        </p:spPr>
        <p:txBody>
          <a:bodyPr anchor="ctr"/>
          <a:lstStyle>
            <a:lvl1pPr marL="0" indent="0" algn="ctr">
              <a:buNone/>
              <a:defRPr/>
            </a:lvl1pPr>
          </a:lstStyle>
          <a:p>
            <a:r>
              <a:rPr lang="en-US" dirty="0"/>
              <a:t>Click to add chart</a:t>
            </a:r>
          </a:p>
        </p:txBody>
      </p:sp>
      <p:sp>
        <p:nvSpPr>
          <p:cNvPr id="15" name="Chart Placeholder 8"/>
          <p:cNvSpPr>
            <a:spLocks noGrp="1"/>
          </p:cNvSpPr>
          <p:nvPr>
            <p:ph type="chart" sz="quarter" idx="17" hasCustomPrompt="1"/>
          </p:nvPr>
        </p:nvSpPr>
        <p:spPr>
          <a:xfrm>
            <a:off x="6286501" y="1485900"/>
            <a:ext cx="4953000" cy="3871913"/>
          </a:xfrm>
        </p:spPr>
        <p:txBody>
          <a:bodyPr anchor="ctr"/>
          <a:lstStyle>
            <a:lvl1pPr marL="0" indent="0" algn="ctr">
              <a:buNone/>
              <a:defRPr/>
            </a:lvl1pPr>
          </a:lstStyle>
          <a:p>
            <a:r>
              <a:rPr lang="en-US" dirty="0"/>
              <a:t>Click to add chart</a:t>
            </a:r>
          </a:p>
        </p:txBody>
      </p:sp>
      <p:sp>
        <p:nvSpPr>
          <p:cNvPr id="11" name="Text Placeholder 12"/>
          <p:cNvSpPr>
            <a:spLocks noGrp="1"/>
          </p:cNvSpPr>
          <p:nvPr>
            <p:ph type="body" sz="quarter" idx="14" hasCustomPrompt="1"/>
          </p:nvPr>
        </p:nvSpPr>
        <p:spPr>
          <a:xfrm>
            <a:off x="1602236" y="5548312"/>
            <a:ext cx="3653528"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chart label</a:t>
            </a:r>
          </a:p>
        </p:txBody>
      </p:sp>
      <p:sp>
        <p:nvSpPr>
          <p:cNvPr id="12" name="Text Placeholder 12"/>
          <p:cNvSpPr>
            <a:spLocks noGrp="1"/>
          </p:cNvSpPr>
          <p:nvPr>
            <p:ph type="body" sz="quarter" idx="15" hasCustomPrompt="1"/>
          </p:nvPr>
        </p:nvSpPr>
        <p:spPr>
          <a:xfrm>
            <a:off x="6936237" y="5548312"/>
            <a:ext cx="3653528"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chart label</a:t>
            </a:r>
          </a:p>
        </p:txBody>
      </p:sp>
      <p:sp>
        <p:nvSpPr>
          <p:cNvPr id="10" name="Title 1"/>
          <p:cNvSpPr>
            <a:spLocks noGrp="1"/>
          </p:cNvSpPr>
          <p:nvPr>
            <p:ph type="title" hasCustomPrompt="1"/>
          </p:nvPr>
        </p:nvSpPr>
        <p:spPr>
          <a:xfrm>
            <a:off x="457200" y="419100"/>
            <a:ext cx="11277600" cy="342899"/>
          </a:xfrm>
        </p:spPr>
        <p:txBody>
          <a:bodyPr>
            <a:noAutofit/>
          </a:bodyPr>
          <a:lstStyle>
            <a:lvl1pPr>
              <a:defRPr sz="2800"/>
            </a:lvl1pPr>
          </a:lstStyle>
          <a:p>
            <a:r>
              <a:rPr lang="en-US" dirty="0"/>
              <a:t>Click to add title </a:t>
            </a:r>
          </a:p>
        </p:txBody>
      </p:sp>
      <p:sp>
        <p:nvSpPr>
          <p:cNvPr id="13" name="Text Placeholder 8"/>
          <p:cNvSpPr>
            <a:spLocks noGrp="1"/>
          </p:cNvSpPr>
          <p:nvPr>
            <p:ph type="body" sz="quarter" idx="13" hasCustomPrompt="1"/>
          </p:nvPr>
        </p:nvSpPr>
        <p:spPr>
          <a:xfrm>
            <a:off x="457200" y="801380"/>
            <a:ext cx="11277600" cy="379720"/>
          </a:xfrm>
        </p:spPr>
        <p:txBody>
          <a:bodyPr>
            <a:normAutofit/>
          </a:bodyPr>
          <a:lstStyle>
            <a:lvl1pPr marL="0" indent="0">
              <a:buNone/>
              <a:defRPr sz="2000" baseline="0">
                <a:solidFill>
                  <a:schemeClr val="tx2">
                    <a:lumMod val="60000"/>
                    <a:lumOff val="40000"/>
                  </a:schemeClr>
                </a:solidFill>
              </a:defRPr>
            </a:lvl1pPr>
          </a:lstStyle>
          <a:p>
            <a:r>
              <a:rPr lang="en-US" sz="2000" b="0" dirty="0"/>
              <a:t>Click to add subtitle</a:t>
            </a:r>
            <a:endParaRPr lang="en-US" sz="1600" b="0" dirty="0"/>
          </a:p>
        </p:txBody>
      </p:sp>
      <p:sp>
        <p:nvSpPr>
          <p:cNvPr id="6" name="Date Placeholder 5"/>
          <p:cNvSpPr>
            <a:spLocks noGrp="1"/>
          </p:cNvSpPr>
          <p:nvPr>
            <p:ph type="dt" sz="half" idx="18"/>
          </p:nvPr>
        </p:nvSpPr>
        <p:spPr/>
        <p:txBody>
          <a:bodyPr/>
          <a:lstStyle/>
          <a:p>
            <a:fld id="{9A16586A-7AB4-4A0F-AFE9-2AAF56529E8A}" type="datetime3">
              <a:rPr lang="en-US" smtClean="0"/>
              <a:t>27 June 2022</a:t>
            </a:fld>
            <a:endParaRPr lang="en-US" dirty="0"/>
          </a:p>
        </p:txBody>
      </p:sp>
      <p:sp>
        <p:nvSpPr>
          <p:cNvPr id="14" name="Footer Placeholder 13"/>
          <p:cNvSpPr>
            <a:spLocks noGrp="1"/>
          </p:cNvSpPr>
          <p:nvPr>
            <p:ph type="ftr" sz="quarter" idx="19"/>
          </p:nvPr>
        </p:nvSpPr>
        <p:spPr/>
        <p:txBody>
          <a:bodyPr/>
          <a:lstStyle/>
          <a:p>
            <a:endParaRPr lang="en-US" dirty="0"/>
          </a:p>
        </p:txBody>
      </p:sp>
      <p:sp>
        <p:nvSpPr>
          <p:cNvPr id="16" name="Slide Number Placeholder 15"/>
          <p:cNvSpPr>
            <a:spLocks noGrp="1"/>
          </p:cNvSpPr>
          <p:nvPr>
            <p:ph type="sldNum" sz="quarter" idx="20"/>
          </p:nvPr>
        </p:nvSpPr>
        <p:spPr/>
        <p:txBody>
          <a:bodyPr/>
          <a:lstStyle/>
          <a:p>
            <a:fld id="{4EBCDCBD-78E1-0D41-A999-31B5EBF8E02C}"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Column Feature">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952544" y="3924301"/>
            <a:ext cx="2988364" cy="12573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16" name="Text Placeholder 9"/>
          <p:cNvSpPr>
            <a:spLocks noGrp="1"/>
          </p:cNvSpPr>
          <p:nvPr>
            <p:ph type="body" sz="quarter" idx="16" hasCustomPrompt="1"/>
          </p:nvPr>
        </p:nvSpPr>
        <p:spPr>
          <a:xfrm>
            <a:off x="952500" y="3619500"/>
            <a:ext cx="2988405"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22" name="Content Placeholder 2"/>
          <p:cNvSpPr>
            <a:spLocks noGrp="1"/>
          </p:cNvSpPr>
          <p:nvPr>
            <p:ph idx="17" hasCustomPrompt="1"/>
          </p:nvPr>
        </p:nvSpPr>
        <p:spPr>
          <a:xfrm>
            <a:off x="4606154" y="3924301"/>
            <a:ext cx="2979692" cy="12573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3" name="Text Placeholder 9"/>
          <p:cNvSpPr>
            <a:spLocks noGrp="1"/>
          </p:cNvSpPr>
          <p:nvPr>
            <p:ph type="body" sz="quarter" idx="18" hasCustomPrompt="1"/>
          </p:nvPr>
        </p:nvSpPr>
        <p:spPr>
          <a:xfrm>
            <a:off x="4606109" y="3619500"/>
            <a:ext cx="2979733"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24" name="Content Placeholder 2"/>
          <p:cNvSpPr>
            <a:spLocks noGrp="1"/>
          </p:cNvSpPr>
          <p:nvPr>
            <p:ph idx="19" hasCustomPrompt="1"/>
          </p:nvPr>
        </p:nvSpPr>
        <p:spPr>
          <a:xfrm>
            <a:off x="8256050" y="3924301"/>
            <a:ext cx="2983450" cy="12573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5" name="Text Placeholder 9"/>
          <p:cNvSpPr>
            <a:spLocks noGrp="1"/>
          </p:cNvSpPr>
          <p:nvPr>
            <p:ph type="body" sz="quarter" idx="20" hasCustomPrompt="1"/>
          </p:nvPr>
        </p:nvSpPr>
        <p:spPr>
          <a:xfrm>
            <a:off x="8257327" y="3619500"/>
            <a:ext cx="2982173"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cxnSp>
        <p:nvCxnSpPr>
          <p:cNvPr id="3" name="Straight Connector 2"/>
          <p:cNvCxnSpPr/>
          <p:nvPr/>
        </p:nvCxnSpPr>
        <p:spPr>
          <a:xfrm>
            <a:off x="4277927" y="1181100"/>
            <a:ext cx="0" cy="40005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920948" y="1181100"/>
            <a:ext cx="0" cy="40005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21" hasCustomPrompt="1"/>
          </p:nvPr>
        </p:nvSpPr>
        <p:spPr>
          <a:xfrm>
            <a:off x="952500" y="1181100"/>
            <a:ext cx="2988409" cy="2228937"/>
          </a:xfrm>
          <a:solidFill>
            <a:schemeClr val="bg1">
              <a:lumMod val="85000"/>
            </a:schemeClr>
          </a:solidFill>
        </p:spPr>
        <p:txBody>
          <a:bodyPr anchor="ctr"/>
          <a:lstStyle>
            <a:lvl1pPr marL="0" indent="0" algn="ctr">
              <a:buNone/>
              <a:defRPr/>
            </a:lvl1pPr>
          </a:lstStyle>
          <a:p>
            <a:r>
              <a:rPr lang="en-US" dirty="0"/>
              <a:t>Click to add image</a:t>
            </a:r>
          </a:p>
        </p:txBody>
      </p:sp>
      <p:sp>
        <p:nvSpPr>
          <p:cNvPr id="27" name="Picture Placeholder 8"/>
          <p:cNvSpPr>
            <a:spLocks noGrp="1"/>
          </p:cNvSpPr>
          <p:nvPr>
            <p:ph type="pic" sz="quarter" idx="22" hasCustomPrompt="1"/>
          </p:nvPr>
        </p:nvSpPr>
        <p:spPr>
          <a:xfrm>
            <a:off x="4606105" y="1181100"/>
            <a:ext cx="2979737" cy="2228937"/>
          </a:xfrm>
          <a:solidFill>
            <a:schemeClr val="bg1">
              <a:lumMod val="85000"/>
            </a:schemeClr>
          </a:solidFill>
        </p:spPr>
        <p:txBody>
          <a:bodyPr anchor="ctr"/>
          <a:lstStyle>
            <a:lvl1pPr marL="0" indent="0" algn="ctr">
              <a:buNone/>
              <a:defRPr/>
            </a:lvl1pPr>
          </a:lstStyle>
          <a:p>
            <a:r>
              <a:rPr lang="en-US" dirty="0"/>
              <a:t>Click to add image</a:t>
            </a:r>
          </a:p>
        </p:txBody>
      </p:sp>
      <p:sp>
        <p:nvSpPr>
          <p:cNvPr id="28" name="Picture Placeholder 8"/>
          <p:cNvSpPr>
            <a:spLocks noGrp="1"/>
          </p:cNvSpPr>
          <p:nvPr>
            <p:ph type="pic" sz="quarter" idx="23" hasCustomPrompt="1"/>
          </p:nvPr>
        </p:nvSpPr>
        <p:spPr>
          <a:xfrm>
            <a:off x="8257323" y="1181100"/>
            <a:ext cx="2982177" cy="2228937"/>
          </a:xfrm>
          <a:solidFill>
            <a:schemeClr val="bg1">
              <a:lumMod val="85000"/>
            </a:schemeClr>
          </a:solidFill>
        </p:spPr>
        <p:txBody>
          <a:bodyPr anchor="ctr"/>
          <a:lstStyle>
            <a:lvl1pPr marL="0" indent="0" algn="ctr">
              <a:buNone/>
              <a:defRPr/>
            </a:lvl1pPr>
          </a:lstStyle>
          <a:p>
            <a:r>
              <a:rPr lang="en-US" dirty="0"/>
              <a:t>Click to add image</a:t>
            </a:r>
          </a:p>
        </p:txBody>
      </p:sp>
      <p:sp>
        <p:nvSpPr>
          <p:cNvPr id="18" name="Title 1"/>
          <p:cNvSpPr>
            <a:spLocks noGrp="1"/>
          </p:cNvSpPr>
          <p:nvPr>
            <p:ph type="title" hasCustomPrompt="1"/>
          </p:nvPr>
        </p:nvSpPr>
        <p:spPr>
          <a:xfrm>
            <a:off x="457200" y="419100"/>
            <a:ext cx="11277600" cy="766450"/>
          </a:xfrm>
        </p:spPr>
        <p:txBody>
          <a:bodyPr/>
          <a:lstStyle/>
          <a:p>
            <a:r>
              <a:rPr lang="en-US" dirty="0"/>
              <a:t>Click to add title</a:t>
            </a:r>
          </a:p>
        </p:txBody>
      </p:sp>
      <p:sp>
        <p:nvSpPr>
          <p:cNvPr id="17" name="Text Placeholder 12"/>
          <p:cNvSpPr>
            <a:spLocks noGrp="1"/>
          </p:cNvSpPr>
          <p:nvPr>
            <p:ph type="body" sz="quarter" idx="14" hasCustomPrompt="1"/>
          </p:nvPr>
        </p:nvSpPr>
        <p:spPr>
          <a:xfrm>
            <a:off x="952500" y="5548312"/>
            <a:ext cx="10286999"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0" name="Date Placeholder 9"/>
          <p:cNvSpPr>
            <a:spLocks noGrp="1"/>
          </p:cNvSpPr>
          <p:nvPr>
            <p:ph type="dt" sz="half" idx="24"/>
          </p:nvPr>
        </p:nvSpPr>
        <p:spPr/>
        <p:txBody>
          <a:bodyPr/>
          <a:lstStyle/>
          <a:p>
            <a:fld id="{D684D9DB-6B4E-4EE6-AB27-6327E77927F7}" type="datetime3">
              <a:rPr lang="en-US" smtClean="0"/>
              <a:t>27 June 2022</a:t>
            </a:fld>
            <a:endParaRPr lang="en-US" dirty="0"/>
          </a:p>
        </p:txBody>
      </p:sp>
      <p:sp>
        <p:nvSpPr>
          <p:cNvPr id="12" name="Footer Placeholder 11"/>
          <p:cNvSpPr>
            <a:spLocks noGrp="1"/>
          </p:cNvSpPr>
          <p:nvPr>
            <p:ph type="ftr" sz="quarter" idx="25"/>
          </p:nvPr>
        </p:nvSpPr>
        <p:spPr/>
        <p:txBody>
          <a:bodyPr/>
          <a:lstStyle/>
          <a:p>
            <a:endParaRPr lang="en-US" dirty="0"/>
          </a:p>
        </p:txBody>
      </p:sp>
      <p:sp>
        <p:nvSpPr>
          <p:cNvPr id="13" name="Slide Number Placeholder 12"/>
          <p:cNvSpPr>
            <a:spLocks noGrp="1"/>
          </p:cNvSpPr>
          <p:nvPr>
            <p:ph type="sldNum" sz="quarter" idx="26"/>
          </p:nvPr>
        </p:nvSpPr>
        <p:spPr/>
        <p:txBody>
          <a:bodyPr/>
          <a:lstStyle/>
          <a:p>
            <a:fld id="{4EBCDCBD-78E1-0D41-A999-31B5EBF8E02C}"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Column Feature, Subtitle">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952544" y="4229101"/>
            <a:ext cx="2988364" cy="9525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16" name="Text Placeholder 9"/>
          <p:cNvSpPr>
            <a:spLocks noGrp="1"/>
          </p:cNvSpPr>
          <p:nvPr>
            <p:ph type="body" sz="quarter" idx="16" hasCustomPrompt="1"/>
          </p:nvPr>
        </p:nvSpPr>
        <p:spPr>
          <a:xfrm>
            <a:off x="952500" y="3924300"/>
            <a:ext cx="2988405"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22" name="Content Placeholder 2"/>
          <p:cNvSpPr>
            <a:spLocks noGrp="1"/>
          </p:cNvSpPr>
          <p:nvPr>
            <p:ph idx="17" hasCustomPrompt="1"/>
          </p:nvPr>
        </p:nvSpPr>
        <p:spPr>
          <a:xfrm>
            <a:off x="4606154" y="4229101"/>
            <a:ext cx="2979692" cy="9525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3" name="Text Placeholder 9"/>
          <p:cNvSpPr>
            <a:spLocks noGrp="1"/>
          </p:cNvSpPr>
          <p:nvPr>
            <p:ph type="body" sz="quarter" idx="18" hasCustomPrompt="1"/>
          </p:nvPr>
        </p:nvSpPr>
        <p:spPr>
          <a:xfrm>
            <a:off x="4606109" y="3924300"/>
            <a:ext cx="2979733"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24" name="Content Placeholder 2"/>
          <p:cNvSpPr>
            <a:spLocks noGrp="1"/>
          </p:cNvSpPr>
          <p:nvPr>
            <p:ph idx="19" hasCustomPrompt="1"/>
          </p:nvPr>
        </p:nvSpPr>
        <p:spPr>
          <a:xfrm>
            <a:off x="8256050" y="4229101"/>
            <a:ext cx="2983450" cy="9525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5" name="Text Placeholder 9"/>
          <p:cNvSpPr>
            <a:spLocks noGrp="1"/>
          </p:cNvSpPr>
          <p:nvPr>
            <p:ph type="body" sz="quarter" idx="20" hasCustomPrompt="1"/>
          </p:nvPr>
        </p:nvSpPr>
        <p:spPr>
          <a:xfrm>
            <a:off x="8257327" y="3924300"/>
            <a:ext cx="2982173"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cxnSp>
        <p:nvCxnSpPr>
          <p:cNvPr id="3" name="Straight Connector 2"/>
          <p:cNvCxnSpPr/>
          <p:nvPr/>
        </p:nvCxnSpPr>
        <p:spPr>
          <a:xfrm>
            <a:off x="4277927" y="1485900"/>
            <a:ext cx="0" cy="36957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920948" y="1485900"/>
            <a:ext cx="0" cy="36957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21" hasCustomPrompt="1"/>
          </p:nvPr>
        </p:nvSpPr>
        <p:spPr>
          <a:xfrm>
            <a:off x="952500" y="1485899"/>
            <a:ext cx="2988409" cy="2231136"/>
          </a:xfrm>
          <a:solidFill>
            <a:schemeClr val="bg1">
              <a:lumMod val="85000"/>
            </a:schemeClr>
          </a:solidFill>
        </p:spPr>
        <p:txBody>
          <a:bodyPr anchor="ctr"/>
          <a:lstStyle>
            <a:lvl1pPr marL="0" indent="0" algn="ctr">
              <a:buNone/>
              <a:defRPr/>
            </a:lvl1pPr>
          </a:lstStyle>
          <a:p>
            <a:r>
              <a:rPr lang="en-US" dirty="0"/>
              <a:t>Click to add image</a:t>
            </a:r>
          </a:p>
        </p:txBody>
      </p:sp>
      <p:sp>
        <p:nvSpPr>
          <p:cNvPr id="27" name="Picture Placeholder 8"/>
          <p:cNvSpPr>
            <a:spLocks noGrp="1"/>
          </p:cNvSpPr>
          <p:nvPr>
            <p:ph type="pic" sz="quarter" idx="22" hasCustomPrompt="1"/>
          </p:nvPr>
        </p:nvSpPr>
        <p:spPr>
          <a:xfrm>
            <a:off x="4606105" y="1485900"/>
            <a:ext cx="2979737" cy="2228937"/>
          </a:xfrm>
          <a:solidFill>
            <a:schemeClr val="bg1">
              <a:lumMod val="85000"/>
            </a:schemeClr>
          </a:solidFill>
        </p:spPr>
        <p:txBody>
          <a:bodyPr anchor="ctr"/>
          <a:lstStyle>
            <a:lvl1pPr marL="0" indent="0" algn="ctr">
              <a:buNone/>
              <a:defRPr/>
            </a:lvl1pPr>
          </a:lstStyle>
          <a:p>
            <a:r>
              <a:rPr lang="en-US" dirty="0"/>
              <a:t>Click to add image</a:t>
            </a:r>
          </a:p>
        </p:txBody>
      </p:sp>
      <p:sp>
        <p:nvSpPr>
          <p:cNvPr id="28" name="Picture Placeholder 8"/>
          <p:cNvSpPr>
            <a:spLocks noGrp="1"/>
          </p:cNvSpPr>
          <p:nvPr>
            <p:ph type="pic" sz="quarter" idx="23" hasCustomPrompt="1"/>
          </p:nvPr>
        </p:nvSpPr>
        <p:spPr>
          <a:xfrm>
            <a:off x="8257323" y="1485900"/>
            <a:ext cx="2982177" cy="2228937"/>
          </a:xfrm>
          <a:solidFill>
            <a:schemeClr val="bg1">
              <a:lumMod val="85000"/>
            </a:schemeClr>
          </a:solidFill>
        </p:spPr>
        <p:txBody>
          <a:bodyPr anchor="ctr"/>
          <a:lstStyle>
            <a:lvl1pPr marL="0" indent="0" algn="ctr">
              <a:buNone/>
              <a:defRPr/>
            </a:lvl1pPr>
          </a:lstStyle>
          <a:p>
            <a:r>
              <a:rPr lang="en-US" dirty="0"/>
              <a:t>Click to add image</a:t>
            </a:r>
          </a:p>
        </p:txBody>
      </p:sp>
      <p:sp>
        <p:nvSpPr>
          <p:cNvPr id="17" name="Title 1"/>
          <p:cNvSpPr>
            <a:spLocks noGrp="1"/>
          </p:cNvSpPr>
          <p:nvPr>
            <p:ph type="title" hasCustomPrompt="1"/>
          </p:nvPr>
        </p:nvSpPr>
        <p:spPr>
          <a:xfrm>
            <a:off x="457200" y="419100"/>
            <a:ext cx="11277600" cy="342899"/>
          </a:xfrm>
        </p:spPr>
        <p:txBody>
          <a:bodyPr>
            <a:noAutofit/>
          </a:bodyPr>
          <a:lstStyle>
            <a:lvl1pPr>
              <a:defRPr sz="2800"/>
            </a:lvl1pPr>
          </a:lstStyle>
          <a:p>
            <a:r>
              <a:rPr lang="en-US" dirty="0"/>
              <a:t>Click to add title </a:t>
            </a:r>
          </a:p>
        </p:txBody>
      </p:sp>
      <p:sp>
        <p:nvSpPr>
          <p:cNvPr id="19" name="Text Placeholder 8"/>
          <p:cNvSpPr>
            <a:spLocks noGrp="1"/>
          </p:cNvSpPr>
          <p:nvPr>
            <p:ph type="body" sz="quarter" idx="13" hasCustomPrompt="1"/>
          </p:nvPr>
        </p:nvSpPr>
        <p:spPr>
          <a:xfrm>
            <a:off x="457200" y="801380"/>
            <a:ext cx="11277600" cy="379720"/>
          </a:xfrm>
        </p:spPr>
        <p:txBody>
          <a:bodyPr>
            <a:normAutofit/>
          </a:bodyPr>
          <a:lstStyle>
            <a:lvl1pPr marL="0" indent="0">
              <a:buNone/>
              <a:defRPr sz="2000" baseline="0">
                <a:solidFill>
                  <a:schemeClr val="tx2">
                    <a:lumMod val="60000"/>
                    <a:lumOff val="40000"/>
                  </a:schemeClr>
                </a:solidFill>
              </a:defRPr>
            </a:lvl1pPr>
          </a:lstStyle>
          <a:p>
            <a:r>
              <a:rPr lang="en-US" sz="2000" b="0" dirty="0"/>
              <a:t>Click to add subtitle</a:t>
            </a:r>
            <a:endParaRPr lang="en-US" sz="1600" b="0" dirty="0"/>
          </a:p>
        </p:txBody>
      </p:sp>
      <p:sp>
        <p:nvSpPr>
          <p:cNvPr id="20" name="Text Placeholder 12"/>
          <p:cNvSpPr>
            <a:spLocks noGrp="1"/>
          </p:cNvSpPr>
          <p:nvPr>
            <p:ph type="body" sz="quarter" idx="14" hasCustomPrompt="1"/>
          </p:nvPr>
        </p:nvSpPr>
        <p:spPr>
          <a:xfrm>
            <a:off x="952500" y="5548314"/>
            <a:ext cx="10286999" cy="661986"/>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0" name="Date Placeholder 9"/>
          <p:cNvSpPr>
            <a:spLocks noGrp="1"/>
          </p:cNvSpPr>
          <p:nvPr>
            <p:ph type="dt" sz="half" idx="24"/>
          </p:nvPr>
        </p:nvSpPr>
        <p:spPr/>
        <p:txBody>
          <a:bodyPr/>
          <a:lstStyle/>
          <a:p>
            <a:fld id="{EC256D03-65E9-47C3-AA90-60A52F309A0A}" type="datetime3">
              <a:rPr lang="en-US" smtClean="0"/>
              <a:t>27 June 2022</a:t>
            </a:fld>
            <a:endParaRPr lang="en-US" dirty="0"/>
          </a:p>
        </p:txBody>
      </p:sp>
      <p:sp>
        <p:nvSpPr>
          <p:cNvPr id="12" name="Footer Placeholder 11"/>
          <p:cNvSpPr>
            <a:spLocks noGrp="1"/>
          </p:cNvSpPr>
          <p:nvPr>
            <p:ph type="ftr" sz="quarter" idx="25"/>
          </p:nvPr>
        </p:nvSpPr>
        <p:spPr/>
        <p:txBody>
          <a:bodyPr/>
          <a:lstStyle/>
          <a:p>
            <a:endParaRPr lang="en-US" dirty="0"/>
          </a:p>
        </p:txBody>
      </p:sp>
      <p:sp>
        <p:nvSpPr>
          <p:cNvPr id="13" name="Slide Number Placeholder 12"/>
          <p:cNvSpPr>
            <a:spLocks noGrp="1"/>
          </p:cNvSpPr>
          <p:nvPr>
            <p:ph type="sldNum" sz="quarter" idx="26"/>
          </p:nvPr>
        </p:nvSpPr>
        <p:spPr/>
        <p:txBody>
          <a:bodyPr/>
          <a:lstStyle/>
          <a:p>
            <a:fld id="{4EBCDCBD-78E1-0D41-A999-31B5EBF8E02C}"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Column Feature">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952544" y="3938459"/>
            <a:ext cx="2301354" cy="1243142"/>
          </a:xfrm>
        </p:spPr>
        <p:txBody>
          <a:bodyPr>
            <a:normAutofit/>
          </a:bodyPr>
          <a:lstStyle>
            <a:lvl1pPr marL="0" indent="0">
              <a:spcBef>
                <a:spcPts val="600"/>
              </a:spcBef>
              <a:spcAft>
                <a:spcPts val="0"/>
              </a:spcAft>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16" name="Text Placeholder 9"/>
          <p:cNvSpPr>
            <a:spLocks noGrp="1"/>
          </p:cNvSpPr>
          <p:nvPr>
            <p:ph type="body" sz="quarter" idx="16" hasCustomPrompt="1"/>
          </p:nvPr>
        </p:nvSpPr>
        <p:spPr>
          <a:xfrm>
            <a:off x="952501" y="3633658"/>
            <a:ext cx="2301386"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22" name="Content Placeholder 2"/>
          <p:cNvSpPr>
            <a:spLocks noGrp="1"/>
          </p:cNvSpPr>
          <p:nvPr>
            <p:ph idx="17" hasCustomPrompt="1"/>
          </p:nvPr>
        </p:nvSpPr>
        <p:spPr>
          <a:xfrm>
            <a:off x="3592038" y="3938459"/>
            <a:ext cx="2332240" cy="1243142"/>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3" name="Text Placeholder 9"/>
          <p:cNvSpPr>
            <a:spLocks noGrp="1"/>
          </p:cNvSpPr>
          <p:nvPr>
            <p:ph type="body" sz="quarter" idx="18" hasCustomPrompt="1"/>
          </p:nvPr>
        </p:nvSpPr>
        <p:spPr>
          <a:xfrm>
            <a:off x="3591980" y="3633658"/>
            <a:ext cx="2332272"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24" name="Content Placeholder 2"/>
          <p:cNvSpPr>
            <a:spLocks noGrp="1"/>
          </p:cNvSpPr>
          <p:nvPr>
            <p:ph idx="19" hasCustomPrompt="1"/>
          </p:nvPr>
        </p:nvSpPr>
        <p:spPr>
          <a:xfrm>
            <a:off x="6260210" y="3938459"/>
            <a:ext cx="2302372" cy="1243142"/>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5" name="Text Placeholder 9"/>
          <p:cNvSpPr>
            <a:spLocks noGrp="1"/>
          </p:cNvSpPr>
          <p:nvPr>
            <p:ph type="body" sz="quarter" idx="20" hasCustomPrompt="1"/>
          </p:nvPr>
        </p:nvSpPr>
        <p:spPr>
          <a:xfrm>
            <a:off x="6262343" y="3633658"/>
            <a:ext cx="2301386"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9" name="Picture Placeholder 8"/>
          <p:cNvSpPr>
            <a:spLocks noGrp="1"/>
          </p:cNvSpPr>
          <p:nvPr>
            <p:ph type="pic" sz="quarter" idx="21" hasCustomPrompt="1"/>
          </p:nvPr>
        </p:nvSpPr>
        <p:spPr>
          <a:xfrm>
            <a:off x="952500" y="1185550"/>
            <a:ext cx="2301389" cy="2228937"/>
          </a:xfrm>
          <a:solidFill>
            <a:schemeClr val="bg1">
              <a:lumMod val="85000"/>
            </a:schemeClr>
          </a:solidFill>
        </p:spPr>
        <p:txBody>
          <a:bodyPr anchor="ctr"/>
          <a:lstStyle>
            <a:lvl1pPr marL="0" indent="0" algn="ctr">
              <a:buNone/>
              <a:defRPr/>
            </a:lvl1pPr>
          </a:lstStyle>
          <a:p>
            <a:r>
              <a:rPr lang="en-US" dirty="0"/>
              <a:t>Click to add image</a:t>
            </a:r>
          </a:p>
        </p:txBody>
      </p:sp>
      <p:sp>
        <p:nvSpPr>
          <p:cNvPr id="27" name="Picture Placeholder 8"/>
          <p:cNvSpPr>
            <a:spLocks noGrp="1"/>
          </p:cNvSpPr>
          <p:nvPr>
            <p:ph type="pic" sz="quarter" idx="22" hasCustomPrompt="1"/>
          </p:nvPr>
        </p:nvSpPr>
        <p:spPr>
          <a:xfrm>
            <a:off x="3591975" y="1185550"/>
            <a:ext cx="2332275" cy="2228937"/>
          </a:xfrm>
          <a:solidFill>
            <a:schemeClr val="bg1">
              <a:lumMod val="85000"/>
            </a:schemeClr>
          </a:solidFill>
        </p:spPr>
        <p:txBody>
          <a:bodyPr anchor="ctr"/>
          <a:lstStyle>
            <a:lvl1pPr marL="0" indent="0" algn="ctr">
              <a:buNone/>
              <a:defRPr/>
            </a:lvl1pPr>
          </a:lstStyle>
          <a:p>
            <a:r>
              <a:rPr lang="en-US" dirty="0"/>
              <a:t>Click to add image</a:t>
            </a:r>
          </a:p>
        </p:txBody>
      </p:sp>
      <p:sp>
        <p:nvSpPr>
          <p:cNvPr id="28" name="Picture Placeholder 8"/>
          <p:cNvSpPr>
            <a:spLocks noGrp="1"/>
          </p:cNvSpPr>
          <p:nvPr>
            <p:ph type="pic" sz="quarter" idx="23" hasCustomPrompt="1"/>
          </p:nvPr>
        </p:nvSpPr>
        <p:spPr>
          <a:xfrm>
            <a:off x="6262335" y="1185550"/>
            <a:ext cx="2301389" cy="2228937"/>
          </a:xfrm>
          <a:solidFill>
            <a:schemeClr val="bg1">
              <a:lumMod val="85000"/>
            </a:schemeClr>
          </a:solidFill>
        </p:spPr>
        <p:txBody>
          <a:bodyPr anchor="ctr"/>
          <a:lstStyle>
            <a:lvl1pPr marL="0" indent="0" algn="ctr">
              <a:buNone/>
              <a:defRPr/>
            </a:lvl1pPr>
          </a:lstStyle>
          <a:p>
            <a:r>
              <a:rPr lang="en-US" dirty="0"/>
              <a:t>Click to add image</a:t>
            </a:r>
          </a:p>
        </p:txBody>
      </p:sp>
      <p:sp>
        <p:nvSpPr>
          <p:cNvPr id="18" name="Title 1"/>
          <p:cNvSpPr>
            <a:spLocks noGrp="1"/>
          </p:cNvSpPr>
          <p:nvPr>
            <p:ph type="title" hasCustomPrompt="1"/>
          </p:nvPr>
        </p:nvSpPr>
        <p:spPr>
          <a:xfrm>
            <a:off x="457200" y="419100"/>
            <a:ext cx="11277600" cy="766450"/>
          </a:xfrm>
        </p:spPr>
        <p:txBody>
          <a:bodyPr/>
          <a:lstStyle/>
          <a:p>
            <a:r>
              <a:rPr lang="en-US" dirty="0"/>
              <a:t>Click to add title</a:t>
            </a:r>
          </a:p>
        </p:txBody>
      </p:sp>
      <p:sp>
        <p:nvSpPr>
          <p:cNvPr id="29" name="Content Placeholder 2"/>
          <p:cNvSpPr>
            <a:spLocks noGrp="1"/>
          </p:cNvSpPr>
          <p:nvPr>
            <p:ph idx="27" hasCustomPrompt="1"/>
          </p:nvPr>
        </p:nvSpPr>
        <p:spPr>
          <a:xfrm>
            <a:off x="8899761" y="3938459"/>
            <a:ext cx="2338690" cy="1243142"/>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0" name="Text Placeholder 9"/>
          <p:cNvSpPr>
            <a:spLocks noGrp="1"/>
          </p:cNvSpPr>
          <p:nvPr>
            <p:ph type="body" sz="quarter" idx="28" hasCustomPrompt="1"/>
          </p:nvPr>
        </p:nvSpPr>
        <p:spPr>
          <a:xfrm>
            <a:off x="8901816" y="3633658"/>
            <a:ext cx="2337688"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1" name="Picture Placeholder 8"/>
          <p:cNvSpPr>
            <a:spLocks noGrp="1"/>
          </p:cNvSpPr>
          <p:nvPr>
            <p:ph type="pic" sz="quarter" idx="29" hasCustomPrompt="1"/>
          </p:nvPr>
        </p:nvSpPr>
        <p:spPr>
          <a:xfrm>
            <a:off x="8901808" y="1185550"/>
            <a:ext cx="2337691" cy="2228937"/>
          </a:xfrm>
          <a:solidFill>
            <a:schemeClr val="bg1">
              <a:lumMod val="85000"/>
            </a:schemeClr>
          </a:solidFill>
        </p:spPr>
        <p:txBody>
          <a:bodyPr anchor="ctr"/>
          <a:lstStyle>
            <a:lvl1pPr marL="0" indent="0" algn="ctr">
              <a:buNone/>
              <a:defRPr/>
            </a:lvl1pPr>
          </a:lstStyle>
          <a:p>
            <a:r>
              <a:rPr lang="en-US" dirty="0"/>
              <a:t>Click to add image</a:t>
            </a:r>
          </a:p>
        </p:txBody>
      </p:sp>
      <p:sp>
        <p:nvSpPr>
          <p:cNvPr id="19" name="Text Placeholder 12"/>
          <p:cNvSpPr>
            <a:spLocks noGrp="1"/>
          </p:cNvSpPr>
          <p:nvPr>
            <p:ph type="body" sz="quarter" idx="14" hasCustomPrompt="1"/>
          </p:nvPr>
        </p:nvSpPr>
        <p:spPr>
          <a:xfrm>
            <a:off x="952500" y="5548312"/>
            <a:ext cx="10286999"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3" name="Date Placeholder 12"/>
          <p:cNvSpPr>
            <a:spLocks noGrp="1"/>
          </p:cNvSpPr>
          <p:nvPr>
            <p:ph type="dt" sz="half" idx="30"/>
          </p:nvPr>
        </p:nvSpPr>
        <p:spPr/>
        <p:txBody>
          <a:bodyPr/>
          <a:lstStyle/>
          <a:p>
            <a:fld id="{3439DF4C-82F3-4A48-944C-5946FED69E88}" type="datetime3">
              <a:rPr lang="en-US" smtClean="0"/>
              <a:t>27 June 2022</a:t>
            </a:fld>
            <a:endParaRPr lang="en-US" dirty="0"/>
          </a:p>
        </p:txBody>
      </p:sp>
      <p:sp>
        <p:nvSpPr>
          <p:cNvPr id="14" name="Footer Placeholder 13"/>
          <p:cNvSpPr>
            <a:spLocks noGrp="1"/>
          </p:cNvSpPr>
          <p:nvPr>
            <p:ph type="ftr" sz="quarter" idx="31"/>
          </p:nvPr>
        </p:nvSpPr>
        <p:spPr/>
        <p:txBody>
          <a:bodyPr/>
          <a:lstStyle/>
          <a:p>
            <a:endParaRPr lang="en-US" dirty="0"/>
          </a:p>
        </p:txBody>
      </p:sp>
      <p:sp>
        <p:nvSpPr>
          <p:cNvPr id="15" name="Slide Number Placeholder 14"/>
          <p:cNvSpPr>
            <a:spLocks noGrp="1"/>
          </p:cNvSpPr>
          <p:nvPr>
            <p:ph type="sldNum" sz="quarter" idx="32"/>
          </p:nvPr>
        </p:nvSpPr>
        <p:spPr/>
        <p:txBody>
          <a:bodyPr/>
          <a:lstStyle/>
          <a:p>
            <a:fld id="{4EBCDCBD-78E1-0D41-A999-31B5EBF8E02C}"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1 Light">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67"/>
            <a:ext cx="12189624" cy="6856664"/>
          </a:xfrm>
          <a:prstGeom prst="rect">
            <a:avLst/>
          </a:prstGeom>
        </p:spPr>
      </p:pic>
      <p:sp>
        <p:nvSpPr>
          <p:cNvPr id="2" name="Title 1"/>
          <p:cNvSpPr>
            <a:spLocks noGrp="1"/>
          </p:cNvSpPr>
          <p:nvPr>
            <p:ph type="ctrTitle" hasCustomPrompt="1"/>
          </p:nvPr>
        </p:nvSpPr>
        <p:spPr>
          <a:xfrm>
            <a:off x="685800" y="2324100"/>
            <a:ext cx="9144000" cy="1572399"/>
          </a:xfrm>
        </p:spPr>
        <p:txBody>
          <a:bodyPr anchor="b">
            <a:normAutofit/>
          </a:bodyPr>
          <a:lstStyle>
            <a:lvl1pPr algn="l">
              <a:defRPr sz="4000"/>
            </a:lvl1pPr>
          </a:lstStyle>
          <a:p>
            <a:r>
              <a:rPr lang="en-US" dirty="0"/>
              <a:t>Click to add title</a:t>
            </a:r>
          </a:p>
        </p:txBody>
      </p:sp>
      <p:sp>
        <p:nvSpPr>
          <p:cNvPr id="3" name="Subtitle 2"/>
          <p:cNvSpPr>
            <a:spLocks noGrp="1"/>
          </p:cNvSpPr>
          <p:nvPr>
            <p:ph type="subTitle" idx="1" hasCustomPrompt="1"/>
          </p:nvPr>
        </p:nvSpPr>
        <p:spPr>
          <a:xfrm>
            <a:off x="685800" y="4038600"/>
            <a:ext cx="9144000" cy="838200"/>
          </a:xfrm>
        </p:spPr>
        <p:txBody>
          <a:bodyPr lIns="0" tIns="0" rIns="0" bIns="0"/>
          <a:lstStyle>
            <a:lvl1pPr marL="0" indent="0" algn="l">
              <a:buNone/>
              <a:defRPr sz="24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ext Placeholder 11"/>
          <p:cNvSpPr>
            <a:spLocks noGrp="1"/>
          </p:cNvSpPr>
          <p:nvPr>
            <p:ph type="body" sz="quarter" idx="13" hasCustomPrompt="1"/>
          </p:nvPr>
        </p:nvSpPr>
        <p:spPr>
          <a:xfrm>
            <a:off x="685800" y="4876800"/>
            <a:ext cx="5410200" cy="1333500"/>
          </a:xfrm>
        </p:spPr>
        <p:txBody>
          <a:bodyPr lIns="0" tIns="0" rIns="0" bIns="0">
            <a:normAutofit/>
          </a:bodyPr>
          <a:lstStyle>
            <a:lvl1pPr marL="0" indent="0">
              <a:lnSpc>
                <a:spcPct val="100000"/>
              </a:lnSpc>
              <a:spcBef>
                <a:spcPts val="0"/>
              </a:spcBef>
              <a:buNone/>
              <a:defRPr sz="14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009" y="95382"/>
            <a:ext cx="3178301" cy="1309907"/>
          </a:xfrm>
          <a:prstGeom prst="rect">
            <a:avLst/>
          </a:prstGeom>
        </p:spPr>
      </p:pic>
    </p:spTree>
  </p:cSld>
  <p:clrMapOvr>
    <a:masterClrMapping/>
  </p:clrMapOvr>
  <p:extLst>
    <p:ext uri="{DCECCB84-F9BA-43D5-87BE-67443E8EF086}">
      <p15:sldGuideLst xmlns:p15="http://schemas.microsoft.com/office/powerpoint/2012/main">
        <p15:guide id="5" pos="43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Column Feature, Subtitle">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952544" y="4216231"/>
            <a:ext cx="2301354" cy="965370"/>
          </a:xfrm>
        </p:spPr>
        <p:txBody>
          <a:bodyPr>
            <a:normAutofit/>
          </a:bodyPr>
          <a:lstStyle>
            <a:lvl1pPr marL="0" indent="0">
              <a:spcBef>
                <a:spcPts val="600"/>
              </a:spcBef>
              <a:spcAft>
                <a:spcPts val="0"/>
              </a:spcAft>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16" name="Text Placeholder 9"/>
          <p:cNvSpPr>
            <a:spLocks noGrp="1"/>
          </p:cNvSpPr>
          <p:nvPr>
            <p:ph type="body" sz="quarter" idx="16" hasCustomPrompt="1"/>
          </p:nvPr>
        </p:nvSpPr>
        <p:spPr>
          <a:xfrm>
            <a:off x="952501" y="3911430"/>
            <a:ext cx="2301386"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22" name="Content Placeholder 2"/>
          <p:cNvSpPr>
            <a:spLocks noGrp="1"/>
          </p:cNvSpPr>
          <p:nvPr>
            <p:ph idx="17" hasCustomPrompt="1"/>
          </p:nvPr>
        </p:nvSpPr>
        <p:spPr>
          <a:xfrm>
            <a:off x="3592038" y="4216231"/>
            <a:ext cx="2332240" cy="965370"/>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3" name="Text Placeholder 9"/>
          <p:cNvSpPr>
            <a:spLocks noGrp="1"/>
          </p:cNvSpPr>
          <p:nvPr>
            <p:ph type="body" sz="quarter" idx="18" hasCustomPrompt="1"/>
          </p:nvPr>
        </p:nvSpPr>
        <p:spPr>
          <a:xfrm>
            <a:off x="3591980" y="3911430"/>
            <a:ext cx="2332272"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24" name="Content Placeholder 2"/>
          <p:cNvSpPr>
            <a:spLocks noGrp="1"/>
          </p:cNvSpPr>
          <p:nvPr>
            <p:ph idx="19" hasCustomPrompt="1"/>
          </p:nvPr>
        </p:nvSpPr>
        <p:spPr>
          <a:xfrm>
            <a:off x="6260210" y="4216231"/>
            <a:ext cx="2302372" cy="965370"/>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5" name="Text Placeholder 9"/>
          <p:cNvSpPr>
            <a:spLocks noGrp="1"/>
          </p:cNvSpPr>
          <p:nvPr>
            <p:ph type="body" sz="quarter" idx="20" hasCustomPrompt="1"/>
          </p:nvPr>
        </p:nvSpPr>
        <p:spPr>
          <a:xfrm>
            <a:off x="6262343" y="3911430"/>
            <a:ext cx="2301386"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9" name="Picture Placeholder 8"/>
          <p:cNvSpPr>
            <a:spLocks noGrp="1"/>
          </p:cNvSpPr>
          <p:nvPr>
            <p:ph type="pic" sz="quarter" idx="21" hasCustomPrompt="1"/>
          </p:nvPr>
        </p:nvSpPr>
        <p:spPr>
          <a:xfrm>
            <a:off x="952500" y="1485900"/>
            <a:ext cx="2301389" cy="2228937"/>
          </a:xfrm>
          <a:solidFill>
            <a:schemeClr val="bg1">
              <a:lumMod val="85000"/>
            </a:schemeClr>
          </a:solidFill>
        </p:spPr>
        <p:txBody>
          <a:bodyPr anchor="ctr"/>
          <a:lstStyle>
            <a:lvl1pPr marL="0" indent="0" algn="ctr">
              <a:buNone/>
              <a:defRPr/>
            </a:lvl1pPr>
          </a:lstStyle>
          <a:p>
            <a:r>
              <a:rPr lang="en-US" dirty="0"/>
              <a:t>Click to add image</a:t>
            </a:r>
          </a:p>
        </p:txBody>
      </p:sp>
      <p:sp>
        <p:nvSpPr>
          <p:cNvPr id="27" name="Picture Placeholder 8"/>
          <p:cNvSpPr>
            <a:spLocks noGrp="1"/>
          </p:cNvSpPr>
          <p:nvPr>
            <p:ph type="pic" sz="quarter" idx="22" hasCustomPrompt="1"/>
          </p:nvPr>
        </p:nvSpPr>
        <p:spPr>
          <a:xfrm>
            <a:off x="3591975" y="1485900"/>
            <a:ext cx="2332275" cy="2228937"/>
          </a:xfrm>
          <a:solidFill>
            <a:schemeClr val="bg1">
              <a:lumMod val="85000"/>
            </a:schemeClr>
          </a:solidFill>
        </p:spPr>
        <p:txBody>
          <a:bodyPr anchor="ctr"/>
          <a:lstStyle>
            <a:lvl1pPr marL="0" indent="0" algn="ctr">
              <a:buNone/>
              <a:defRPr/>
            </a:lvl1pPr>
          </a:lstStyle>
          <a:p>
            <a:r>
              <a:rPr lang="en-US" dirty="0"/>
              <a:t>Click to add image</a:t>
            </a:r>
          </a:p>
        </p:txBody>
      </p:sp>
      <p:sp>
        <p:nvSpPr>
          <p:cNvPr id="28" name="Picture Placeholder 8"/>
          <p:cNvSpPr>
            <a:spLocks noGrp="1"/>
          </p:cNvSpPr>
          <p:nvPr>
            <p:ph type="pic" sz="quarter" idx="23" hasCustomPrompt="1"/>
          </p:nvPr>
        </p:nvSpPr>
        <p:spPr>
          <a:xfrm>
            <a:off x="6262335" y="1485900"/>
            <a:ext cx="2301389" cy="2228937"/>
          </a:xfrm>
          <a:solidFill>
            <a:schemeClr val="bg1">
              <a:lumMod val="85000"/>
            </a:schemeClr>
          </a:solidFill>
        </p:spPr>
        <p:txBody>
          <a:bodyPr anchor="ctr"/>
          <a:lstStyle>
            <a:lvl1pPr marL="0" indent="0" algn="ctr">
              <a:buNone/>
              <a:defRPr/>
            </a:lvl1pPr>
          </a:lstStyle>
          <a:p>
            <a:r>
              <a:rPr lang="en-US" dirty="0"/>
              <a:t>Click to add image</a:t>
            </a:r>
          </a:p>
        </p:txBody>
      </p:sp>
      <p:sp>
        <p:nvSpPr>
          <p:cNvPr id="29" name="Content Placeholder 2"/>
          <p:cNvSpPr>
            <a:spLocks noGrp="1"/>
          </p:cNvSpPr>
          <p:nvPr>
            <p:ph idx="27" hasCustomPrompt="1"/>
          </p:nvPr>
        </p:nvSpPr>
        <p:spPr>
          <a:xfrm>
            <a:off x="8899761" y="4216231"/>
            <a:ext cx="2338690" cy="965370"/>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0" name="Text Placeholder 9"/>
          <p:cNvSpPr>
            <a:spLocks noGrp="1"/>
          </p:cNvSpPr>
          <p:nvPr>
            <p:ph type="body" sz="quarter" idx="28" hasCustomPrompt="1"/>
          </p:nvPr>
        </p:nvSpPr>
        <p:spPr>
          <a:xfrm>
            <a:off x="8901816" y="3911430"/>
            <a:ext cx="2337688"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1" name="Picture Placeholder 8"/>
          <p:cNvSpPr>
            <a:spLocks noGrp="1"/>
          </p:cNvSpPr>
          <p:nvPr>
            <p:ph type="pic" sz="quarter" idx="29" hasCustomPrompt="1"/>
          </p:nvPr>
        </p:nvSpPr>
        <p:spPr>
          <a:xfrm>
            <a:off x="8901808" y="1485900"/>
            <a:ext cx="2337691" cy="2228937"/>
          </a:xfrm>
          <a:solidFill>
            <a:schemeClr val="bg1">
              <a:lumMod val="85000"/>
            </a:schemeClr>
          </a:solidFill>
        </p:spPr>
        <p:txBody>
          <a:bodyPr anchor="ctr"/>
          <a:lstStyle>
            <a:lvl1pPr marL="0" indent="0" algn="ctr">
              <a:buNone/>
              <a:defRPr/>
            </a:lvl1pPr>
          </a:lstStyle>
          <a:p>
            <a:r>
              <a:rPr lang="en-US" dirty="0"/>
              <a:t>Click to add image</a:t>
            </a:r>
          </a:p>
        </p:txBody>
      </p:sp>
      <p:sp>
        <p:nvSpPr>
          <p:cNvPr id="19" name="Title 1"/>
          <p:cNvSpPr>
            <a:spLocks noGrp="1"/>
          </p:cNvSpPr>
          <p:nvPr>
            <p:ph type="title" hasCustomPrompt="1"/>
          </p:nvPr>
        </p:nvSpPr>
        <p:spPr>
          <a:xfrm>
            <a:off x="457200" y="419100"/>
            <a:ext cx="11277600" cy="342899"/>
          </a:xfrm>
        </p:spPr>
        <p:txBody>
          <a:bodyPr>
            <a:noAutofit/>
          </a:bodyPr>
          <a:lstStyle>
            <a:lvl1pPr>
              <a:defRPr sz="2800"/>
            </a:lvl1pPr>
          </a:lstStyle>
          <a:p>
            <a:r>
              <a:rPr lang="en-US" dirty="0"/>
              <a:t>Click to add title </a:t>
            </a:r>
          </a:p>
        </p:txBody>
      </p:sp>
      <p:sp>
        <p:nvSpPr>
          <p:cNvPr id="20" name="Text Placeholder 8"/>
          <p:cNvSpPr>
            <a:spLocks noGrp="1"/>
          </p:cNvSpPr>
          <p:nvPr>
            <p:ph type="body" sz="quarter" idx="13" hasCustomPrompt="1"/>
          </p:nvPr>
        </p:nvSpPr>
        <p:spPr>
          <a:xfrm>
            <a:off x="457200" y="801380"/>
            <a:ext cx="11277600" cy="379720"/>
          </a:xfrm>
        </p:spPr>
        <p:txBody>
          <a:bodyPr>
            <a:normAutofit/>
          </a:bodyPr>
          <a:lstStyle>
            <a:lvl1pPr marL="0" indent="0">
              <a:buNone/>
              <a:defRPr sz="2000" baseline="0">
                <a:solidFill>
                  <a:schemeClr val="tx2">
                    <a:lumMod val="60000"/>
                    <a:lumOff val="40000"/>
                  </a:schemeClr>
                </a:solidFill>
              </a:defRPr>
            </a:lvl1pPr>
          </a:lstStyle>
          <a:p>
            <a:r>
              <a:rPr lang="en-US" sz="2000" b="0" dirty="0"/>
              <a:t>Click to add subtitle</a:t>
            </a:r>
            <a:endParaRPr lang="en-US" sz="1600" b="0" dirty="0"/>
          </a:p>
        </p:txBody>
      </p:sp>
      <p:sp>
        <p:nvSpPr>
          <p:cNvPr id="21" name="Text Placeholder 12"/>
          <p:cNvSpPr>
            <a:spLocks noGrp="1"/>
          </p:cNvSpPr>
          <p:nvPr>
            <p:ph type="body" sz="quarter" idx="14" hasCustomPrompt="1"/>
          </p:nvPr>
        </p:nvSpPr>
        <p:spPr>
          <a:xfrm>
            <a:off x="952500" y="5548312"/>
            <a:ext cx="10286999"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6" name="Date Placeholder 5"/>
          <p:cNvSpPr>
            <a:spLocks noGrp="1"/>
          </p:cNvSpPr>
          <p:nvPr>
            <p:ph type="dt" sz="half" idx="30"/>
          </p:nvPr>
        </p:nvSpPr>
        <p:spPr/>
        <p:txBody>
          <a:bodyPr/>
          <a:lstStyle/>
          <a:p>
            <a:fld id="{E2B08519-6315-41FB-B0E1-A3F114F5BC8D}" type="datetime3">
              <a:rPr lang="en-US" smtClean="0"/>
              <a:t>27 June 2022</a:t>
            </a:fld>
            <a:endParaRPr lang="en-US" dirty="0"/>
          </a:p>
        </p:txBody>
      </p:sp>
      <p:sp>
        <p:nvSpPr>
          <p:cNvPr id="10" name="Footer Placeholder 9"/>
          <p:cNvSpPr>
            <a:spLocks noGrp="1"/>
          </p:cNvSpPr>
          <p:nvPr>
            <p:ph type="ftr" sz="quarter" idx="31"/>
          </p:nvPr>
        </p:nvSpPr>
        <p:spPr/>
        <p:txBody>
          <a:bodyPr/>
          <a:lstStyle/>
          <a:p>
            <a:endParaRPr lang="en-US" dirty="0"/>
          </a:p>
        </p:txBody>
      </p:sp>
      <p:sp>
        <p:nvSpPr>
          <p:cNvPr id="12" name="Slide Number Placeholder 11"/>
          <p:cNvSpPr>
            <a:spLocks noGrp="1"/>
          </p:cNvSpPr>
          <p:nvPr>
            <p:ph type="sldNum" sz="quarter" idx="32"/>
          </p:nvPr>
        </p:nvSpPr>
        <p:spPr/>
        <p:txBody>
          <a:bodyPr/>
          <a:lstStyle/>
          <a:p>
            <a:fld id="{4EBCDCBD-78E1-0D41-A999-31B5EBF8E02C}"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 Gallery">
    <p:spTree>
      <p:nvGrpSpPr>
        <p:cNvPr id="1" name=""/>
        <p:cNvGrpSpPr/>
        <p:nvPr/>
      </p:nvGrpSpPr>
      <p:grpSpPr>
        <a:xfrm>
          <a:off x="0" y="0"/>
          <a:ext cx="0" cy="0"/>
          <a:chOff x="0" y="0"/>
          <a:chExt cx="0" cy="0"/>
        </a:xfrm>
      </p:grpSpPr>
      <p:sp>
        <p:nvSpPr>
          <p:cNvPr id="16" name="Text Placeholder 9"/>
          <p:cNvSpPr>
            <a:spLocks noGrp="1"/>
          </p:cNvSpPr>
          <p:nvPr>
            <p:ph type="body" sz="quarter" idx="16" hasCustomPrompt="1"/>
          </p:nvPr>
        </p:nvSpPr>
        <p:spPr>
          <a:xfrm>
            <a:off x="952500" y="2829927"/>
            <a:ext cx="2456925"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9" name="Picture Placeholder 8"/>
          <p:cNvSpPr>
            <a:spLocks noGrp="1"/>
          </p:cNvSpPr>
          <p:nvPr>
            <p:ph type="pic" sz="quarter" idx="21" hasCustomPrompt="1"/>
          </p:nvPr>
        </p:nvSpPr>
        <p:spPr>
          <a:xfrm>
            <a:off x="952500" y="1181100"/>
            <a:ext cx="2456925" cy="1513268"/>
          </a:xfrm>
          <a:solidFill>
            <a:schemeClr val="bg1">
              <a:lumMod val="85000"/>
            </a:schemeClr>
          </a:solidFill>
          <a:ln>
            <a:noFill/>
          </a:ln>
        </p:spPr>
        <p:txBody>
          <a:bodyPr anchor="ctr"/>
          <a:lstStyle>
            <a:lvl1pPr marL="0" indent="0" algn="ctr">
              <a:buNone/>
              <a:defRPr/>
            </a:lvl1pPr>
          </a:lstStyle>
          <a:p>
            <a:r>
              <a:rPr lang="en-US" dirty="0"/>
              <a:t>Click to add image</a:t>
            </a:r>
          </a:p>
        </p:txBody>
      </p:sp>
      <p:sp>
        <p:nvSpPr>
          <p:cNvPr id="19" name="Text Placeholder 9"/>
          <p:cNvSpPr>
            <a:spLocks noGrp="1"/>
          </p:cNvSpPr>
          <p:nvPr>
            <p:ph type="body" sz="quarter" idx="22" hasCustomPrompt="1"/>
          </p:nvPr>
        </p:nvSpPr>
        <p:spPr>
          <a:xfrm>
            <a:off x="3581400" y="2829927"/>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20" name="Picture Placeholder 8"/>
          <p:cNvSpPr>
            <a:spLocks noGrp="1"/>
          </p:cNvSpPr>
          <p:nvPr>
            <p:ph type="pic" sz="quarter" idx="23" hasCustomPrompt="1"/>
          </p:nvPr>
        </p:nvSpPr>
        <p:spPr>
          <a:xfrm>
            <a:off x="3577696" y="1181100"/>
            <a:ext cx="2446337" cy="1513268"/>
          </a:xfrm>
          <a:solidFill>
            <a:schemeClr val="bg1">
              <a:lumMod val="85000"/>
            </a:schemeClr>
          </a:solidFill>
          <a:ln>
            <a:noFill/>
          </a:ln>
        </p:spPr>
        <p:txBody>
          <a:bodyPr anchor="ctr"/>
          <a:lstStyle>
            <a:lvl1pPr marL="0" indent="0" algn="ctr">
              <a:buNone/>
              <a:defRPr/>
            </a:lvl1pPr>
          </a:lstStyle>
          <a:p>
            <a:r>
              <a:rPr lang="en-US" dirty="0"/>
              <a:t>Click to add image</a:t>
            </a:r>
          </a:p>
        </p:txBody>
      </p:sp>
      <p:sp>
        <p:nvSpPr>
          <p:cNvPr id="21" name="Text Placeholder 9"/>
          <p:cNvSpPr>
            <a:spLocks noGrp="1"/>
          </p:cNvSpPr>
          <p:nvPr>
            <p:ph type="body" sz="quarter" idx="24" hasCustomPrompt="1"/>
          </p:nvPr>
        </p:nvSpPr>
        <p:spPr>
          <a:xfrm>
            <a:off x="6181726" y="2829927"/>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29" name="Picture Placeholder 8"/>
          <p:cNvSpPr>
            <a:spLocks noGrp="1"/>
          </p:cNvSpPr>
          <p:nvPr>
            <p:ph type="pic" sz="quarter" idx="25" hasCustomPrompt="1"/>
          </p:nvPr>
        </p:nvSpPr>
        <p:spPr>
          <a:xfrm>
            <a:off x="6185429" y="1181100"/>
            <a:ext cx="2446337" cy="1513268"/>
          </a:xfrm>
          <a:solidFill>
            <a:schemeClr val="bg1">
              <a:lumMod val="85000"/>
            </a:schemeClr>
          </a:solidFill>
          <a:ln>
            <a:noFill/>
          </a:ln>
        </p:spPr>
        <p:txBody>
          <a:bodyPr anchor="ctr"/>
          <a:lstStyle>
            <a:lvl1pPr marL="0" indent="0" algn="ctr">
              <a:buNone/>
              <a:defRPr/>
            </a:lvl1pPr>
          </a:lstStyle>
          <a:p>
            <a:r>
              <a:rPr lang="en-US" dirty="0"/>
              <a:t>Click to add image</a:t>
            </a:r>
          </a:p>
        </p:txBody>
      </p:sp>
      <p:sp>
        <p:nvSpPr>
          <p:cNvPr id="30" name="Text Placeholder 9"/>
          <p:cNvSpPr>
            <a:spLocks noGrp="1"/>
          </p:cNvSpPr>
          <p:nvPr>
            <p:ph type="body" sz="quarter" idx="26" hasCustomPrompt="1"/>
          </p:nvPr>
        </p:nvSpPr>
        <p:spPr>
          <a:xfrm>
            <a:off x="8793163" y="2829927"/>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1" name="Picture Placeholder 8"/>
          <p:cNvSpPr>
            <a:spLocks noGrp="1"/>
          </p:cNvSpPr>
          <p:nvPr>
            <p:ph type="pic" sz="quarter" idx="27" hasCustomPrompt="1"/>
          </p:nvPr>
        </p:nvSpPr>
        <p:spPr>
          <a:xfrm>
            <a:off x="8793163" y="1181100"/>
            <a:ext cx="2446337" cy="1513268"/>
          </a:xfrm>
          <a:solidFill>
            <a:schemeClr val="bg1">
              <a:lumMod val="85000"/>
            </a:schemeClr>
          </a:solidFill>
          <a:ln>
            <a:noFill/>
          </a:ln>
        </p:spPr>
        <p:txBody>
          <a:bodyPr anchor="ctr"/>
          <a:lstStyle>
            <a:lvl1pPr marL="0" indent="0" algn="ctr">
              <a:buNone/>
              <a:defRPr/>
            </a:lvl1pPr>
          </a:lstStyle>
          <a:p>
            <a:r>
              <a:rPr lang="en-US" dirty="0"/>
              <a:t>Click to add image</a:t>
            </a:r>
          </a:p>
        </p:txBody>
      </p:sp>
      <p:sp>
        <p:nvSpPr>
          <p:cNvPr id="32" name="Text Placeholder 9"/>
          <p:cNvSpPr>
            <a:spLocks noGrp="1"/>
          </p:cNvSpPr>
          <p:nvPr>
            <p:ph type="body" sz="quarter" idx="28" hasCustomPrompt="1"/>
          </p:nvPr>
        </p:nvSpPr>
        <p:spPr>
          <a:xfrm>
            <a:off x="952500" y="5183771"/>
            <a:ext cx="2456925"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3" name="Picture Placeholder 8"/>
          <p:cNvSpPr>
            <a:spLocks noGrp="1"/>
          </p:cNvSpPr>
          <p:nvPr>
            <p:ph type="pic" sz="quarter" idx="29" hasCustomPrompt="1"/>
          </p:nvPr>
        </p:nvSpPr>
        <p:spPr>
          <a:xfrm>
            <a:off x="952500" y="3543300"/>
            <a:ext cx="2456925" cy="1504912"/>
          </a:xfrm>
          <a:solidFill>
            <a:schemeClr val="bg1">
              <a:lumMod val="85000"/>
            </a:schemeClr>
          </a:solidFill>
          <a:ln>
            <a:noFill/>
          </a:ln>
        </p:spPr>
        <p:txBody>
          <a:bodyPr anchor="ctr"/>
          <a:lstStyle>
            <a:lvl1pPr marL="0" indent="0" algn="ctr">
              <a:buNone/>
              <a:defRPr/>
            </a:lvl1pPr>
          </a:lstStyle>
          <a:p>
            <a:r>
              <a:rPr lang="en-US" dirty="0"/>
              <a:t>Click to add image</a:t>
            </a:r>
          </a:p>
        </p:txBody>
      </p:sp>
      <p:sp>
        <p:nvSpPr>
          <p:cNvPr id="34" name="Text Placeholder 9"/>
          <p:cNvSpPr>
            <a:spLocks noGrp="1"/>
          </p:cNvSpPr>
          <p:nvPr>
            <p:ph type="body" sz="quarter" idx="30" hasCustomPrompt="1"/>
          </p:nvPr>
        </p:nvSpPr>
        <p:spPr>
          <a:xfrm>
            <a:off x="3581400" y="5183771"/>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5" name="Picture Placeholder 8"/>
          <p:cNvSpPr>
            <a:spLocks noGrp="1"/>
          </p:cNvSpPr>
          <p:nvPr>
            <p:ph type="pic" sz="quarter" idx="31" hasCustomPrompt="1"/>
          </p:nvPr>
        </p:nvSpPr>
        <p:spPr>
          <a:xfrm>
            <a:off x="3577696" y="3543300"/>
            <a:ext cx="2446337" cy="1504912"/>
          </a:xfrm>
          <a:solidFill>
            <a:schemeClr val="bg1">
              <a:lumMod val="85000"/>
            </a:schemeClr>
          </a:solidFill>
          <a:ln>
            <a:noFill/>
          </a:ln>
        </p:spPr>
        <p:txBody>
          <a:bodyPr anchor="ctr"/>
          <a:lstStyle>
            <a:lvl1pPr marL="0" indent="0" algn="ctr">
              <a:buNone/>
              <a:defRPr/>
            </a:lvl1pPr>
          </a:lstStyle>
          <a:p>
            <a:r>
              <a:rPr lang="en-US" dirty="0"/>
              <a:t>Click to add image</a:t>
            </a:r>
          </a:p>
        </p:txBody>
      </p:sp>
      <p:sp>
        <p:nvSpPr>
          <p:cNvPr id="36" name="Text Placeholder 9"/>
          <p:cNvSpPr>
            <a:spLocks noGrp="1"/>
          </p:cNvSpPr>
          <p:nvPr>
            <p:ph type="body" sz="quarter" idx="32" hasCustomPrompt="1"/>
          </p:nvPr>
        </p:nvSpPr>
        <p:spPr>
          <a:xfrm>
            <a:off x="6181726" y="5183771"/>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7" name="Picture Placeholder 8"/>
          <p:cNvSpPr>
            <a:spLocks noGrp="1"/>
          </p:cNvSpPr>
          <p:nvPr>
            <p:ph type="pic" sz="quarter" idx="33" hasCustomPrompt="1"/>
          </p:nvPr>
        </p:nvSpPr>
        <p:spPr>
          <a:xfrm>
            <a:off x="6185429" y="3543300"/>
            <a:ext cx="2446337" cy="1504912"/>
          </a:xfrm>
          <a:solidFill>
            <a:schemeClr val="bg1">
              <a:lumMod val="85000"/>
            </a:schemeClr>
          </a:solidFill>
          <a:ln>
            <a:noFill/>
          </a:ln>
        </p:spPr>
        <p:txBody>
          <a:bodyPr anchor="ctr"/>
          <a:lstStyle>
            <a:lvl1pPr marL="0" indent="0" algn="ctr">
              <a:buNone/>
              <a:defRPr/>
            </a:lvl1pPr>
          </a:lstStyle>
          <a:p>
            <a:r>
              <a:rPr lang="en-US" dirty="0"/>
              <a:t>Click to add image</a:t>
            </a:r>
          </a:p>
        </p:txBody>
      </p:sp>
      <p:sp>
        <p:nvSpPr>
          <p:cNvPr id="38" name="Text Placeholder 9"/>
          <p:cNvSpPr>
            <a:spLocks noGrp="1"/>
          </p:cNvSpPr>
          <p:nvPr>
            <p:ph type="body" sz="quarter" idx="34" hasCustomPrompt="1"/>
          </p:nvPr>
        </p:nvSpPr>
        <p:spPr>
          <a:xfrm>
            <a:off x="8793163" y="5183771"/>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9" name="Picture Placeholder 8"/>
          <p:cNvSpPr>
            <a:spLocks noGrp="1"/>
          </p:cNvSpPr>
          <p:nvPr>
            <p:ph type="pic" sz="quarter" idx="35" hasCustomPrompt="1"/>
          </p:nvPr>
        </p:nvSpPr>
        <p:spPr>
          <a:xfrm>
            <a:off x="8793163" y="3543300"/>
            <a:ext cx="2446337" cy="1504912"/>
          </a:xfrm>
          <a:solidFill>
            <a:schemeClr val="bg1">
              <a:lumMod val="85000"/>
            </a:schemeClr>
          </a:solidFill>
          <a:ln>
            <a:noFill/>
          </a:ln>
        </p:spPr>
        <p:txBody>
          <a:bodyPr anchor="ctr"/>
          <a:lstStyle>
            <a:lvl1pPr marL="0" indent="0" algn="ctr">
              <a:buNone/>
              <a:defRPr/>
            </a:lvl1pPr>
          </a:lstStyle>
          <a:p>
            <a:r>
              <a:rPr lang="en-US" dirty="0"/>
              <a:t>Click to add image</a:t>
            </a:r>
          </a:p>
        </p:txBody>
      </p:sp>
      <p:sp>
        <p:nvSpPr>
          <p:cNvPr id="23" name="Title 1"/>
          <p:cNvSpPr>
            <a:spLocks noGrp="1"/>
          </p:cNvSpPr>
          <p:nvPr>
            <p:ph type="title" hasCustomPrompt="1"/>
          </p:nvPr>
        </p:nvSpPr>
        <p:spPr>
          <a:xfrm>
            <a:off x="457200" y="419100"/>
            <a:ext cx="11277600" cy="762000"/>
          </a:xfrm>
        </p:spPr>
        <p:txBody>
          <a:bodyPr/>
          <a:lstStyle/>
          <a:p>
            <a:r>
              <a:rPr lang="en-US" dirty="0"/>
              <a:t>Click to add title</a:t>
            </a:r>
          </a:p>
        </p:txBody>
      </p:sp>
      <p:sp>
        <p:nvSpPr>
          <p:cNvPr id="8" name="Date Placeholder 7"/>
          <p:cNvSpPr>
            <a:spLocks noGrp="1"/>
          </p:cNvSpPr>
          <p:nvPr>
            <p:ph type="dt" sz="half" idx="36"/>
          </p:nvPr>
        </p:nvSpPr>
        <p:spPr/>
        <p:txBody>
          <a:bodyPr/>
          <a:lstStyle/>
          <a:p>
            <a:fld id="{780C1BFE-65F8-42BA-AEC6-E1CDCD1D9510}" type="datetime3">
              <a:rPr lang="en-US" smtClean="0"/>
              <a:t>27 June 2022</a:t>
            </a:fld>
            <a:endParaRPr lang="en-US" dirty="0"/>
          </a:p>
        </p:txBody>
      </p:sp>
      <p:sp>
        <p:nvSpPr>
          <p:cNvPr id="10" name="Footer Placeholder 9"/>
          <p:cNvSpPr>
            <a:spLocks noGrp="1"/>
          </p:cNvSpPr>
          <p:nvPr>
            <p:ph type="ftr" sz="quarter" idx="37"/>
          </p:nvPr>
        </p:nvSpPr>
        <p:spPr/>
        <p:txBody>
          <a:bodyPr/>
          <a:lstStyle/>
          <a:p>
            <a:endParaRPr lang="en-US" dirty="0"/>
          </a:p>
        </p:txBody>
      </p:sp>
      <p:sp>
        <p:nvSpPr>
          <p:cNvPr id="11" name="Slide Number Placeholder 10"/>
          <p:cNvSpPr>
            <a:spLocks noGrp="1"/>
          </p:cNvSpPr>
          <p:nvPr>
            <p:ph type="sldNum" sz="quarter" idx="38"/>
          </p:nvPr>
        </p:nvSpPr>
        <p:spPr/>
        <p:txBody>
          <a:bodyPr/>
          <a:lstStyle/>
          <a:p>
            <a:fld id="{4EBCDCBD-78E1-0D41-A999-31B5EBF8E02C}"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Gallery, Subtitle">
    <p:spTree>
      <p:nvGrpSpPr>
        <p:cNvPr id="1" name=""/>
        <p:cNvGrpSpPr/>
        <p:nvPr/>
      </p:nvGrpSpPr>
      <p:grpSpPr>
        <a:xfrm>
          <a:off x="0" y="0"/>
          <a:ext cx="0" cy="0"/>
          <a:chOff x="0" y="0"/>
          <a:chExt cx="0" cy="0"/>
        </a:xfrm>
      </p:grpSpPr>
      <p:sp>
        <p:nvSpPr>
          <p:cNvPr id="16" name="Text Placeholder 9"/>
          <p:cNvSpPr>
            <a:spLocks noGrp="1"/>
          </p:cNvSpPr>
          <p:nvPr>
            <p:ph type="body" sz="quarter" idx="16" hasCustomPrompt="1"/>
          </p:nvPr>
        </p:nvSpPr>
        <p:spPr>
          <a:xfrm>
            <a:off x="952500" y="3134727"/>
            <a:ext cx="2456925"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9" name="Picture Placeholder 8"/>
          <p:cNvSpPr>
            <a:spLocks noGrp="1"/>
          </p:cNvSpPr>
          <p:nvPr>
            <p:ph type="pic" sz="quarter" idx="21" hasCustomPrompt="1"/>
          </p:nvPr>
        </p:nvSpPr>
        <p:spPr>
          <a:xfrm>
            <a:off x="952500" y="1485900"/>
            <a:ext cx="2456925" cy="1513268"/>
          </a:xfrm>
          <a:solidFill>
            <a:schemeClr val="bg1">
              <a:lumMod val="85000"/>
            </a:schemeClr>
          </a:solidFill>
          <a:ln>
            <a:noFill/>
          </a:ln>
        </p:spPr>
        <p:txBody>
          <a:bodyPr anchor="ctr"/>
          <a:lstStyle>
            <a:lvl1pPr marL="0" indent="0" algn="ctr">
              <a:buNone/>
              <a:defRPr/>
            </a:lvl1pPr>
          </a:lstStyle>
          <a:p>
            <a:r>
              <a:rPr lang="en-US" dirty="0"/>
              <a:t>Click to add image</a:t>
            </a:r>
          </a:p>
        </p:txBody>
      </p:sp>
      <p:sp>
        <p:nvSpPr>
          <p:cNvPr id="19" name="Text Placeholder 9"/>
          <p:cNvSpPr>
            <a:spLocks noGrp="1"/>
          </p:cNvSpPr>
          <p:nvPr>
            <p:ph type="body" sz="quarter" idx="22" hasCustomPrompt="1"/>
          </p:nvPr>
        </p:nvSpPr>
        <p:spPr>
          <a:xfrm>
            <a:off x="3581400" y="3134727"/>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20" name="Picture Placeholder 8"/>
          <p:cNvSpPr>
            <a:spLocks noGrp="1"/>
          </p:cNvSpPr>
          <p:nvPr>
            <p:ph type="pic" sz="quarter" idx="23" hasCustomPrompt="1"/>
          </p:nvPr>
        </p:nvSpPr>
        <p:spPr>
          <a:xfrm>
            <a:off x="3577696" y="1485900"/>
            <a:ext cx="2446337" cy="1513268"/>
          </a:xfrm>
          <a:solidFill>
            <a:schemeClr val="bg1">
              <a:lumMod val="85000"/>
            </a:schemeClr>
          </a:solidFill>
          <a:ln>
            <a:noFill/>
          </a:ln>
        </p:spPr>
        <p:txBody>
          <a:bodyPr anchor="ctr"/>
          <a:lstStyle>
            <a:lvl1pPr marL="0" indent="0" algn="ctr">
              <a:buNone/>
              <a:defRPr/>
            </a:lvl1pPr>
          </a:lstStyle>
          <a:p>
            <a:r>
              <a:rPr lang="en-US" dirty="0"/>
              <a:t>Click to add image</a:t>
            </a:r>
          </a:p>
        </p:txBody>
      </p:sp>
      <p:sp>
        <p:nvSpPr>
          <p:cNvPr id="21" name="Text Placeholder 9"/>
          <p:cNvSpPr>
            <a:spLocks noGrp="1"/>
          </p:cNvSpPr>
          <p:nvPr>
            <p:ph type="body" sz="quarter" idx="24" hasCustomPrompt="1"/>
          </p:nvPr>
        </p:nvSpPr>
        <p:spPr>
          <a:xfrm>
            <a:off x="6181726" y="3134727"/>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29" name="Picture Placeholder 8"/>
          <p:cNvSpPr>
            <a:spLocks noGrp="1"/>
          </p:cNvSpPr>
          <p:nvPr>
            <p:ph type="pic" sz="quarter" idx="25" hasCustomPrompt="1"/>
          </p:nvPr>
        </p:nvSpPr>
        <p:spPr>
          <a:xfrm>
            <a:off x="6185429" y="1485900"/>
            <a:ext cx="2446337" cy="1513268"/>
          </a:xfrm>
          <a:solidFill>
            <a:schemeClr val="bg1">
              <a:lumMod val="85000"/>
            </a:schemeClr>
          </a:solidFill>
          <a:ln>
            <a:noFill/>
          </a:ln>
        </p:spPr>
        <p:txBody>
          <a:bodyPr anchor="ctr"/>
          <a:lstStyle>
            <a:lvl1pPr marL="0" indent="0" algn="ctr">
              <a:buNone/>
              <a:defRPr/>
            </a:lvl1pPr>
          </a:lstStyle>
          <a:p>
            <a:r>
              <a:rPr lang="en-US" dirty="0"/>
              <a:t>Click to add image</a:t>
            </a:r>
          </a:p>
        </p:txBody>
      </p:sp>
      <p:sp>
        <p:nvSpPr>
          <p:cNvPr id="30" name="Text Placeholder 9"/>
          <p:cNvSpPr>
            <a:spLocks noGrp="1"/>
          </p:cNvSpPr>
          <p:nvPr>
            <p:ph type="body" sz="quarter" idx="26" hasCustomPrompt="1"/>
          </p:nvPr>
        </p:nvSpPr>
        <p:spPr>
          <a:xfrm>
            <a:off x="8793163" y="3134727"/>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1" name="Picture Placeholder 8"/>
          <p:cNvSpPr>
            <a:spLocks noGrp="1"/>
          </p:cNvSpPr>
          <p:nvPr>
            <p:ph type="pic" sz="quarter" idx="27" hasCustomPrompt="1"/>
          </p:nvPr>
        </p:nvSpPr>
        <p:spPr>
          <a:xfrm>
            <a:off x="8793163" y="1485900"/>
            <a:ext cx="2446337" cy="1513268"/>
          </a:xfrm>
          <a:solidFill>
            <a:schemeClr val="bg1">
              <a:lumMod val="85000"/>
            </a:schemeClr>
          </a:solidFill>
          <a:ln>
            <a:noFill/>
          </a:ln>
        </p:spPr>
        <p:txBody>
          <a:bodyPr anchor="ctr"/>
          <a:lstStyle>
            <a:lvl1pPr marL="0" indent="0" algn="ctr">
              <a:buNone/>
              <a:defRPr/>
            </a:lvl1pPr>
          </a:lstStyle>
          <a:p>
            <a:r>
              <a:rPr lang="en-US" dirty="0"/>
              <a:t>Click to add image</a:t>
            </a:r>
          </a:p>
        </p:txBody>
      </p:sp>
      <p:sp>
        <p:nvSpPr>
          <p:cNvPr id="32" name="Text Placeholder 9"/>
          <p:cNvSpPr>
            <a:spLocks noGrp="1"/>
          </p:cNvSpPr>
          <p:nvPr>
            <p:ph type="body" sz="quarter" idx="28" hasCustomPrompt="1"/>
          </p:nvPr>
        </p:nvSpPr>
        <p:spPr>
          <a:xfrm>
            <a:off x="952500" y="5488571"/>
            <a:ext cx="2456925"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3" name="Picture Placeholder 8"/>
          <p:cNvSpPr>
            <a:spLocks noGrp="1"/>
          </p:cNvSpPr>
          <p:nvPr>
            <p:ph type="pic" sz="quarter" idx="29" hasCustomPrompt="1"/>
          </p:nvPr>
        </p:nvSpPr>
        <p:spPr>
          <a:xfrm>
            <a:off x="952500" y="3848100"/>
            <a:ext cx="2456925" cy="1504912"/>
          </a:xfrm>
          <a:solidFill>
            <a:schemeClr val="bg1">
              <a:lumMod val="85000"/>
            </a:schemeClr>
          </a:solidFill>
          <a:ln>
            <a:noFill/>
          </a:ln>
        </p:spPr>
        <p:txBody>
          <a:bodyPr anchor="ctr"/>
          <a:lstStyle>
            <a:lvl1pPr marL="0" indent="0" algn="ctr">
              <a:buNone/>
              <a:defRPr/>
            </a:lvl1pPr>
          </a:lstStyle>
          <a:p>
            <a:r>
              <a:rPr lang="en-US" dirty="0"/>
              <a:t>Click to add image</a:t>
            </a:r>
          </a:p>
        </p:txBody>
      </p:sp>
      <p:sp>
        <p:nvSpPr>
          <p:cNvPr id="34" name="Text Placeholder 9"/>
          <p:cNvSpPr>
            <a:spLocks noGrp="1"/>
          </p:cNvSpPr>
          <p:nvPr>
            <p:ph type="body" sz="quarter" idx="30" hasCustomPrompt="1"/>
          </p:nvPr>
        </p:nvSpPr>
        <p:spPr>
          <a:xfrm>
            <a:off x="3581400" y="5488571"/>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5" name="Picture Placeholder 8"/>
          <p:cNvSpPr>
            <a:spLocks noGrp="1"/>
          </p:cNvSpPr>
          <p:nvPr>
            <p:ph type="pic" sz="quarter" idx="31" hasCustomPrompt="1"/>
          </p:nvPr>
        </p:nvSpPr>
        <p:spPr>
          <a:xfrm>
            <a:off x="3577696" y="3848100"/>
            <a:ext cx="2446337" cy="1504912"/>
          </a:xfrm>
          <a:solidFill>
            <a:schemeClr val="bg1">
              <a:lumMod val="85000"/>
            </a:schemeClr>
          </a:solidFill>
          <a:ln>
            <a:noFill/>
          </a:ln>
        </p:spPr>
        <p:txBody>
          <a:bodyPr anchor="ctr"/>
          <a:lstStyle>
            <a:lvl1pPr marL="0" indent="0" algn="ctr">
              <a:buNone/>
              <a:defRPr/>
            </a:lvl1pPr>
          </a:lstStyle>
          <a:p>
            <a:r>
              <a:rPr lang="en-US" dirty="0"/>
              <a:t>Click to add image</a:t>
            </a:r>
          </a:p>
        </p:txBody>
      </p:sp>
      <p:sp>
        <p:nvSpPr>
          <p:cNvPr id="36" name="Text Placeholder 9"/>
          <p:cNvSpPr>
            <a:spLocks noGrp="1"/>
          </p:cNvSpPr>
          <p:nvPr>
            <p:ph type="body" sz="quarter" idx="32" hasCustomPrompt="1"/>
          </p:nvPr>
        </p:nvSpPr>
        <p:spPr>
          <a:xfrm>
            <a:off x="6181726" y="5488571"/>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7" name="Picture Placeholder 8"/>
          <p:cNvSpPr>
            <a:spLocks noGrp="1"/>
          </p:cNvSpPr>
          <p:nvPr>
            <p:ph type="pic" sz="quarter" idx="33" hasCustomPrompt="1"/>
          </p:nvPr>
        </p:nvSpPr>
        <p:spPr>
          <a:xfrm>
            <a:off x="6185429" y="3848100"/>
            <a:ext cx="2446337" cy="1504912"/>
          </a:xfrm>
          <a:solidFill>
            <a:schemeClr val="bg1">
              <a:lumMod val="85000"/>
            </a:schemeClr>
          </a:solidFill>
          <a:ln>
            <a:noFill/>
          </a:ln>
        </p:spPr>
        <p:txBody>
          <a:bodyPr anchor="ctr"/>
          <a:lstStyle>
            <a:lvl1pPr marL="0" indent="0" algn="ctr">
              <a:buNone/>
              <a:defRPr/>
            </a:lvl1pPr>
          </a:lstStyle>
          <a:p>
            <a:r>
              <a:rPr lang="en-US" dirty="0"/>
              <a:t>Click to add image</a:t>
            </a:r>
          </a:p>
        </p:txBody>
      </p:sp>
      <p:sp>
        <p:nvSpPr>
          <p:cNvPr id="38" name="Text Placeholder 9"/>
          <p:cNvSpPr>
            <a:spLocks noGrp="1"/>
          </p:cNvSpPr>
          <p:nvPr>
            <p:ph type="body" sz="quarter" idx="34" hasCustomPrompt="1"/>
          </p:nvPr>
        </p:nvSpPr>
        <p:spPr>
          <a:xfrm>
            <a:off x="8793163" y="5488571"/>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9" name="Picture Placeholder 8"/>
          <p:cNvSpPr>
            <a:spLocks noGrp="1"/>
          </p:cNvSpPr>
          <p:nvPr>
            <p:ph type="pic" sz="quarter" idx="35" hasCustomPrompt="1"/>
          </p:nvPr>
        </p:nvSpPr>
        <p:spPr>
          <a:xfrm>
            <a:off x="8793163" y="3848100"/>
            <a:ext cx="2446337" cy="1504912"/>
          </a:xfrm>
          <a:solidFill>
            <a:schemeClr val="bg1">
              <a:lumMod val="85000"/>
            </a:schemeClr>
          </a:solidFill>
          <a:ln>
            <a:noFill/>
          </a:ln>
        </p:spPr>
        <p:txBody>
          <a:bodyPr anchor="ctr"/>
          <a:lstStyle>
            <a:lvl1pPr marL="0" indent="0" algn="ctr">
              <a:buNone/>
              <a:defRPr/>
            </a:lvl1pPr>
          </a:lstStyle>
          <a:p>
            <a:r>
              <a:rPr lang="en-US" dirty="0"/>
              <a:t>Click to add image</a:t>
            </a:r>
          </a:p>
        </p:txBody>
      </p:sp>
      <p:sp>
        <p:nvSpPr>
          <p:cNvPr id="22" name="Title 1"/>
          <p:cNvSpPr>
            <a:spLocks noGrp="1"/>
          </p:cNvSpPr>
          <p:nvPr>
            <p:ph type="title" hasCustomPrompt="1"/>
          </p:nvPr>
        </p:nvSpPr>
        <p:spPr>
          <a:xfrm>
            <a:off x="457200" y="419100"/>
            <a:ext cx="11277600" cy="342899"/>
          </a:xfrm>
        </p:spPr>
        <p:txBody>
          <a:bodyPr>
            <a:noAutofit/>
          </a:bodyPr>
          <a:lstStyle>
            <a:lvl1pPr>
              <a:defRPr sz="2800"/>
            </a:lvl1pPr>
          </a:lstStyle>
          <a:p>
            <a:r>
              <a:rPr lang="en-US" dirty="0"/>
              <a:t>Click to add title </a:t>
            </a:r>
          </a:p>
        </p:txBody>
      </p:sp>
      <p:sp>
        <p:nvSpPr>
          <p:cNvPr id="24" name="Text Placeholder 8"/>
          <p:cNvSpPr>
            <a:spLocks noGrp="1"/>
          </p:cNvSpPr>
          <p:nvPr>
            <p:ph type="body" sz="quarter" idx="13" hasCustomPrompt="1"/>
          </p:nvPr>
        </p:nvSpPr>
        <p:spPr>
          <a:xfrm>
            <a:off x="457200" y="801380"/>
            <a:ext cx="11277600" cy="379720"/>
          </a:xfrm>
        </p:spPr>
        <p:txBody>
          <a:bodyPr>
            <a:normAutofit/>
          </a:bodyPr>
          <a:lstStyle>
            <a:lvl1pPr marL="0" indent="0">
              <a:buNone/>
              <a:defRPr sz="2000" baseline="0">
                <a:solidFill>
                  <a:schemeClr val="tx2">
                    <a:lumMod val="60000"/>
                    <a:lumOff val="40000"/>
                  </a:schemeClr>
                </a:solidFill>
              </a:defRPr>
            </a:lvl1pPr>
          </a:lstStyle>
          <a:p>
            <a:r>
              <a:rPr lang="en-US" sz="2000" b="0" dirty="0"/>
              <a:t>Click to add subtitle</a:t>
            </a:r>
            <a:endParaRPr lang="en-US" sz="1600" b="0" dirty="0"/>
          </a:p>
        </p:txBody>
      </p:sp>
      <p:sp>
        <p:nvSpPr>
          <p:cNvPr id="8" name="Date Placeholder 7"/>
          <p:cNvSpPr>
            <a:spLocks noGrp="1"/>
          </p:cNvSpPr>
          <p:nvPr>
            <p:ph type="dt" sz="half" idx="36"/>
          </p:nvPr>
        </p:nvSpPr>
        <p:spPr/>
        <p:txBody>
          <a:bodyPr/>
          <a:lstStyle/>
          <a:p>
            <a:fld id="{08D55A71-4362-4593-87CB-E41823C064DC}" type="datetime3">
              <a:rPr lang="en-US" smtClean="0"/>
              <a:t>27 June 2022</a:t>
            </a:fld>
            <a:endParaRPr lang="en-US" dirty="0"/>
          </a:p>
        </p:txBody>
      </p:sp>
      <p:sp>
        <p:nvSpPr>
          <p:cNvPr id="10" name="Footer Placeholder 9"/>
          <p:cNvSpPr>
            <a:spLocks noGrp="1"/>
          </p:cNvSpPr>
          <p:nvPr>
            <p:ph type="ftr" sz="quarter" idx="37"/>
          </p:nvPr>
        </p:nvSpPr>
        <p:spPr/>
        <p:txBody>
          <a:bodyPr/>
          <a:lstStyle/>
          <a:p>
            <a:endParaRPr lang="en-US" dirty="0"/>
          </a:p>
        </p:txBody>
      </p:sp>
      <p:sp>
        <p:nvSpPr>
          <p:cNvPr id="11" name="Slide Number Placeholder 10"/>
          <p:cNvSpPr>
            <a:spLocks noGrp="1"/>
          </p:cNvSpPr>
          <p:nvPr>
            <p:ph type="sldNum" sz="quarter" idx="38"/>
          </p:nvPr>
        </p:nvSpPr>
        <p:spPr/>
        <p:txBody>
          <a:bodyPr/>
          <a:lstStyle/>
          <a:p>
            <a:fld id="{4EBCDCBD-78E1-0D41-A999-31B5EBF8E02C}"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5203"/>
          <a:stretch/>
        </p:blipFill>
        <p:spPr>
          <a:xfrm>
            <a:off x="817" y="1459"/>
            <a:ext cx="12187996" cy="6499015"/>
          </a:xfrm>
          <a:prstGeom prst="rect">
            <a:avLst/>
          </a:prstGeom>
        </p:spPr>
      </p:pic>
      <p:sp>
        <p:nvSpPr>
          <p:cNvPr id="2" name="Title 1"/>
          <p:cNvSpPr>
            <a:spLocks noGrp="1"/>
          </p:cNvSpPr>
          <p:nvPr>
            <p:ph type="title" hasCustomPrompt="1"/>
          </p:nvPr>
        </p:nvSpPr>
        <p:spPr>
          <a:xfrm>
            <a:off x="685800" y="1181100"/>
            <a:ext cx="9144000" cy="1143000"/>
          </a:xfrm>
        </p:spPr>
        <p:txBody>
          <a:bodyPr anchor="b">
            <a:noAutofit/>
          </a:bodyPr>
          <a:lstStyle>
            <a:lvl1pPr>
              <a:defRPr sz="4000" baseline="0"/>
            </a:lvl1pPr>
          </a:lstStyle>
          <a:p>
            <a:r>
              <a:rPr lang="en-US" dirty="0"/>
              <a:t>Click to add title</a:t>
            </a:r>
          </a:p>
        </p:txBody>
      </p:sp>
      <p:sp>
        <p:nvSpPr>
          <p:cNvPr id="3" name="Text Placeholder 2"/>
          <p:cNvSpPr>
            <a:spLocks noGrp="1"/>
          </p:cNvSpPr>
          <p:nvPr>
            <p:ph type="body" idx="1" hasCustomPrompt="1"/>
          </p:nvPr>
        </p:nvSpPr>
        <p:spPr>
          <a:xfrm>
            <a:off x="685798" y="2437483"/>
            <a:ext cx="9145706" cy="501371"/>
          </a:xfrm>
        </p:spPr>
        <p:txBody>
          <a:bodyPr lIns="0" tIns="0" rIns="0" bIns="0">
            <a:normAutofit/>
          </a:bodyPr>
          <a:lstStyle>
            <a:lvl1pPr marL="0" indent="0">
              <a:buNone/>
              <a:defRPr sz="24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11" name="Date Placeholder 10"/>
          <p:cNvSpPr>
            <a:spLocks noGrp="1"/>
          </p:cNvSpPr>
          <p:nvPr>
            <p:ph type="dt" sz="half" idx="10"/>
          </p:nvPr>
        </p:nvSpPr>
        <p:spPr/>
        <p:txBody>
          <a:bodyPr/>
          <a:lstStyle/>
          <a:p>
            <a:fld id="{ED876B74-4D7C-41B8-8716-243FC10350F8}" type="datetime3">
              <a:rPr lang="en-US" smtClean="0"/>
              <a:t>27 June 2022</a:t>
            </a:fld>
            <a:endParaRPr lang="en-US" dirty="0"/>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4EBCDCBD-78E1-0D41-A999-31B5EBF8E02C}"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3" pos="43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Header with Imag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5203"/>
          <a:stretch/>
        </p:blipFill>
        <p:spPr>
          <a:xfrm>
            <a:off x="817" y="1459"/>
            <a:ext cx="12187996" cy="6499015"/>
          </a:xfrm>
          <a:prstGeom prst="rect">
            <a:avLst/>
          </a:prstGeom>
        </p:spPr>
      </p:pic>
      <p:sp>
        <p:nvSpPr>
          <p:cNvPr id="2" name="Title 1"/>
          <p:cNvSpPr>
            <a:spLocks noGrp="1"/>
          </p:cNvSpPr>
          <p:nvPr>
            <p:ph type="title" hasCustomPrompt="1"/>
          </p:nvPr>
        </p:nvSpPr>
        <p:spPr>
          <a:xfrm>
            <a:off x="685800" y="3825129"/>
            <a:ext cx="9144000" cy="594360"/>
          </a:xfrm>
        </p:spPr>
        <p:txBody>
          <a:bodyPr anchor="t">
            <a:noAutofit/>
          </a:bodyPr>
          <a:lstStyle>
            <a:lvl1pPr>
              <a:defRPr sz="4000"/>
            </a:lvl1pPr>
          </a:lstStyle>
          <a:p>
            <a:r>
              <a:rPr lang="en-US" dirty="0"/>
              <a:t>Click to add title</a:t>
            </a:r>
          </a:p>
        </p:txBody>
      </p:sp>
      <p:sp>
        <p:nvSpPr>
          <p:cNvPr id="3" name="Text Placeholder 2"/>
          <p:cNvSpPr>
            <a:spLocks noGrp="1"/>
          </p:cNvSpPr>
          <p:nvPr>
            <p:ph type="body" idx="1" hasCustomPrompt="1"/>
          </p:nvPr>
        </p:nvSpPr>
        <p:spPr>
          <a:xfrm>
            <a:off x="685800" y="4415475"/>
            <a:ext cx="9144000" cy="499215"/>
          </a:xfrm>
        </p:spPr>
        <p:txBody>
          <a:bodyPr lIns="0" tIns="0" rIns="0" bIns="0">
            <a:normAutofit/>
          </a:bodyPr>
          <a:lstStyle>
            <a:lvl1pPr marL="0" indent="0">
              <a:buNone/>
              <a:defRPr sz="24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15" name="Picture Placeholder 8"/>
          <p:cNvSpPr>
            <a:spLocks noGrp="1"/>
          </p:cNvSpPr>
          <p:nvPr>
            <p:ph type="pic" sz="quarter" idx="21" hasCustomPrompt="1"/>
          </p:nvPr>
        </p:nvSpPr>
        <p:spPr>
          <a:xfrm>
            <a:off x="0" y="-9053"/>
            <a:ext cx="12192000" cy="3441700"/>
          </a:xfrm>
          <a:solidFill>
            <a:schemeClr val="bg1">
              <a:lumMod val="85000"/>
            </a:schemeClr>
          </a:solidFill>
          <a:ln>
            <a:noFill/>
          </a:ln>
        </p:spPr>
        <p:txBody>
          <a:bodyPr anchor="ctr"/>
          <a:lstStyle>
            <a:lvl1pPr marL="0" indent="0" algn="ctr">
              <a:buNone/>
              <a:defRPr/>
            </a:lvl1pPr>
          </a:lstStyle>
          <a:p>
            <a:r>
              <a:rPr lang="en-US" dirty="0"/>
              <a:t>Click to add image</a:t>
            </a:r>
          </a:p>
        </p:txBody>
      </p:sp>
      <p:sp>
        <p:nvSpPr>
          <p:cNvPr id="11" name="Date Placeholder 10"/>
          <p:cNvSpPr>
            <a:spLocks noGrp="1"/>
          </p:cNvSpPr>
          <p:nvPr>
            <p:ph type="dt" sz="half" idx="22"/>
          </p:nvPr>
        </p:nvSpPr>
        <p:spPr/>
        <p:txBody>
          <a:bodyPr/>
          <a:lstStyle/>
          <a:p>
            <a:fld id="{EAF675D3-EE53-4DF3-9873-AA023D326548}" type="datetime3">
              <a:rPr lang="en-US" smtClean="0"/>
              <a:t>27 June 2022</a:t>
            </a:fld>
            <a:endParaRPr lang="en-US" dirty="0"/>
          </a:p>
        </p:txBody>
      </p:sp>
      <p:sp>
        <p:nvSpPr>
          <p:cNvPr id="12" name="Footer Placeholder 11"/>
          <p:cNvSpPr>
            <a:spLocks noGrp="1"/>
          </p:cNvSpPr>
          <p:nvPr>
            <p:ph type="ftr" sz="quarter" idx="23"/>
          </p:nvPr>
        </p:nvSpPr>
        <p:spPr/>
        <p:txBody>
          <a:bodyPr/>
          <a:lstStyle/>
          <a:p>
            <a:endParaRPr lang="en-US" dirty="0"/>
          </a:p>
        </p:txBody>
      </p:sp>
      <p:sp>
        <p:nvSpPr>
          <p:cNvPr id="13" name="Slide Number Placeholder 12"/>
          <p:cNvSpPr>
            <a:spLocks noGrp="1"/>
          </p:cNvSpPr>
          <p:nvPr>
            <p:ph type="sldNum" sz="quarter" idx="24"/>
          </p:nvPr>
        </p:nvSpPr>
        <p:spPr/>
        <p:txBody>
          <a:bodyPr/>
          <a:lstStyle/>
          <a:p>
            <a:fld id="{4EBCDCBD-78E1-0D41-A999-31B5EBF8E02C}"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allout with Image 1">
    <p:spTree>
      <p:nvGrpSpPr>
        <p:cNvPr id="1" name=""/>
        <p:cNvGrpSpPr/>
        <p:nvPr/>
      </p:nvGrpSpPr>
      <p:grpSpPr>
        <a:xfrm>
          <a:off x="0" y="0"/>
          <a:ext cx="0" cy="0"/>
          <a:chOff x="0" y="0"/>
          <a:chExt cx="0" cy="0"/>
        </a:xfrm>
      </p:grpSpPr>
      <p:sp>
        <p:nvSpPr>
          <p:cNvPr id="6" name="Picture Placeholder 8"/>
          <p:cNvSpPr>
            <a:spLocks noGrp="1"/>
          </p:cNvSpPr>
          <p:nvPr>
            <p:ph type="pic" sz="quarter" idx="21" hasCustomPrompt="1"/>
          </p:nvPr>
        </p:nvSpPr>
        <p:spPr>
          <a:xfrm>
            <a:off x="4229100" y="0"/>
            <a:ext cx="7962900" cy="6500474"/>
          </a:xfrm>
          <a:solidFill>
            <a:schemeClr val="bg1">
              <a:lumMod val="85000"/>
            </a:schemeClr>
          </a:solidFill>
          <a:ln>
            <a:noFill/>
          </a:ln>
        </p:spPr>
        <p:txBody>
          <a:bodyPr anchor="ctr"/>
          <a:lstStyle>
            <a:lvl1pPr marL="0" indent="0" algn="ctr">
              <a:buNone/>
              <a:defRPr/>
            </a:lvl1pPr>
          </a:lstStyle>
          <a:p>
            <a:r>
              <a:rPr lang="en-US" dirty="0"/>
              <a:t>Click to add image</a:t>
            </a:r>
          </a:p>
        </p:txBody>
      </p:sp>
      <p:sp>
        <p:nvSpPr>
          <p:cNvPr id="8" name="Text Placeholder 7"/>
          <p:cNvSpPr>
            <a:spLocks noGrp="1"/>
          </p:cNvSpPr>
          <p:nvPr>
            <p:ph type="body" sz="quarter" idx="22" hasCustomPrompt="1"/>
          </p:nvPr>
        </p:nvSpPr>
        <p:spPr>
          <a:xfrm>
            <a:off x="457200" y="2705100"/>
            <a:ext cx="3225800" cy="2844800"/>
          </a:xfrm>
        </p:spPr>
        <p:txBody>
          <a:bodyPr/>
          <a:lstStyle>
            <a:lvl1pPr marL="0" indent="0">
              <a:lnSpc>
                <a:spcPct val="100000"/>
              </a:lnSpc>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paragraph text</a:t>
            </a:r>
          </a:p>
        </p:txBody>
      </p:sp>
      <p:sp>
        <p:nvSpPr>
          <p:cNvPr id="9" name="Text Placeholder 7"/>
          <p:cNvSpPr>
            <a:spLocks noGrp="1"/>
          </p:cNvSpPr>
          <p:nvPr>
            <p:ph type="body" sz="quarter" idx="23" hasCustomPrompt="1"/>
          </p:nvPr>
        </p:nvSpPr>
        <p:spPr>
          <a:xfrm>
            <a:off x="457200" y="419100"/>
            <a:ext cx="3225800" cy="1905000"/>
          </a:xfrm>
        </p:spPr>
        <p:txBody>
          <a:bodyPr anchor="b">
            <a:normAutofit/>
          </a:bodyPr>
          <a:lstStyle>
            <a:lvl1pPr marL="0" indent="0">
              <a:buNone/>
              <a:defRPr sz="3200" baseline="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quote or interesting fact</a:t>
            </a:r>
          </a:p>
        </p:txBody>
      </p:sp>
      <p:sp>
        <p:nvSpPr>
          <p:cNvPr id="11" name="Date Placeholder 10"/>
          <p:cNvSpPr>
            <a:spLocks noGrp="1"/>
          </p:cNvSpPr>
          <p:nvPr>
            <p:ph type="dt" sz="half" idx="24"/>
          </p:nvPr>
        </p:nvSpPr>
        <p:spPr/>
        <p:txBody>
          <a:bodyPr/>
          <a:lstStyle/>
          <a:p>
            <a:fld id="{6C55A886-F9A0-437D-B093-E2576B00778B}" type="datetime3">
              <a:rPr lang="en-US" smtClean="0"/>
              <a:t>27 June 2022</a:t>
            </a:fld>
            <a:endParaRPr lang="en-US" dirty="0"/>
          </a:p>
        </p:txBody>
      </p:sp>
      <p:sp>
        <p:nvSpPr>
          <p:cNvPr id="12" name="Footer Placeholder 11"/>
          <p:cNvSpPr>
            <a:spLocks noGrp="1"/>
          </p:cNvSpPr>
          <p:nvPr>
            <p:ph type="ftr" sz="quarter" idx="25"/>
          </p:nvPr>
        </p:nvSpPr>
        <p:spPr/>
        <p:txBody>
          <a:bodyPr/>
          <a:lstStyle/>
          <a:p>
            <a:endParaRPr lang="en-US" dirty="0"/>
          </a:p>
        </p:txBody>
      </p:sp>
      <p:sp>
        <p:nvSpPr>
          <p:cNvPr id="13" name="Slide Number Placeholder 12"/>
          <p:cNvSpPr>
            <a:spLocks noGrp="1"/>
          </p:cNvSpPr>
          <p:nvPr>
            <p:ph type="sldNum" sz="quarter" idx="26"/>
          </p:nvPr>
        </p:nvSpPr>
        <p:spPr/>
        <p:txBody>
          <a:bodyPr/>
          <a:lstStyle/>
          <a:p>
            <a:fld id="{4EBCDCBD-78E1-0D41-A999-31B5EBF8E02C}"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allout with Image 2">
    <p:spTree>
      <p:nvGrpSpPr>
        <p:cNvPr id="1" name=""/>
        <p:cNvGrpSpPr/>
        <p:nvPr/>
      </p:nvGrpSpPr>
      <p:grpSpPr>
        <a:xfrm>
          <a:off x="0" y="0"/>
          <a:ext cx="0" cy="0"/>
          <a:chOff x="0" y="0"/>
          <a:chExt cx="0" cy="0"/>
        </a:xfrm>
      </p:grpSpPr>
      <p:sp>
        <p:nvSpPr>
          <p:cNvPr id="6" name="Picture Placeholder 8"/>
          <p:cNvSpPr>
            <a:spLocks noGrp="1"/>
          </p:cNvSpPr>
          <p:nvPr>
            <p:ph type="pic" sz="quarter" idx="21" hasCustomPrompt="1"/>
          </p:nvPr>
        </p:nvSpPr>
        <p:spPr>
          <a:xfrm>
            <a:off x="4229100" y="0"/>
            <a:ext cx="7962900" cy="6500474"/>
          </a:xfrm>
          <a:noFill/>
          <a:ln>
            <a:noFill/>
          </a:ln>
        </p:spPr>
        <p:txBody>
          <a:bodyPr anchor="ctr"/>
          <a:lstStyle>
            <a:lvl1pPr marL="0" indent="0" algn="ctr">
              <a:buNone/>
              <a:defRPr/>
            </a:lvl1pPr>
          </a:lstStyle>
          <a:p>
            <a:r>
              <a:rPr lang="en-US" dirty="0"/>
              <a:t>Click to add image</a:t>
            </a:r>
          </a:p>
        </p:txBody>
      </p:sp>
      <p:sp>
        <p:nvSpPr>
          <p:cNvPr id="8" name="Text Placeholder 7"/>
          <p:cNvSpPr>
            <a:spLocks noGrp="1"/>
          </p:cNvSpPr>
          <p:nvPr>
            <p:ph type="body" sz="quarter" idx="22" hasCustomPrompt="1"/>
          </p:nvPr>
        </p:nvSpPr>
        <p:spPr>
          <a:xfrm>
            <a:off x="457200" y="2705100"/>
            <a:ext cx="3225800" cy="2844800"/>
          </a:xfrm>
        </p:spPr>
        <p:txBody>
          <a:bodyPr/>
          <a:lstStyle>
            <a:lvl1pPr marL="0" indent="0">
              <a:lnSpc>
                <a:spcPct val="100000"/>
              </a:lnSpc>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paragraph text</a:t>
            </a:r>
          </a:p>
        </p:txBody>
      </p:sp>
      <p:sp>
        <p:nvSpPr>
          <p:cNvPr id="9" name="Text Placeholder 7"/>
          <p:cNvSpPr>
            <a:spLocks noGrp="1"/>
          </p:cNvSpPr>
          <p:nvPr>
            <p:ph type="body" sz="quarter" idx="23" hasCustomPrompt="1"/>
          </p:nvPr>
        </p:nvSpPr>
        <p:spPr>
          <a:xfrm>
            <a:off x="457200" y="419100"/>
            <a:ext cx="3225800" cy="1905000"/>
          </a:xfrm>
        </p:spPr>
        <p:txBody>
          <a:bodyPr anchor="b">
            <a:normAutofit/>
          </a:bodyPr>
          <a:lstStyle>
            <a:lvl1pPr marL="0" indent="0">
              <a:buNone/>
              <a:defRPr sz="3200" baseline="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quote or interesting fact</a:t>
            </a:r>
          </a:p>
        </p:txBody>
      </p:sp>
      <p:cxnSp>
        <p:nvCxnSpPr>
          <p:cNvPr id="10" name="Straight Connector 9"/>
          <p:cNvCxnSpPr/>
          <p:nvPr userDrawn="1"/>
        </p:nvCxnSpPr>
        <p:spPr>
          <a:xfrm flipV="1">
            <a:off x="4229100" y="1"/>
            <a:ext cx="0" cy="65004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Date Placeholder 11"/>
          <p:cNvSpPr>
            <a:spLocks noGrp="1"/>
          </p:cNvSpPr>
          <p:nvPr>
            <p:ph type="dt" sz="half" idx="24"/>
          </p:nvPr>
        </p:nvSpPr>
        <p:spPr/>
        <p:txBody>
          <a:bodyPr/>
          <a:lstStyle/>
          <a:p>
            <a:fld id="{0CEBF907-8E11-4E61-ACAA-D5A7842D1285}" type="datetime3">
              <a:rPr lang="en-US" smtClean="0"/>
              <a:t>27 June 2022</a:t>
            </a:fld>
            <a:endParaRPr lang="en-US" dirty="0"/>
          </a:p>
        </p:txBody>
      </p:sp>
      <p:sp>
        <p:nvSpPr>
          <p:cNvPr id="13" name="Footer Placeholder 12"/>
          <p:cNvSpPr>
            <a:spLocks noGrp="1"/>
          </p:cNvSpPr>
          <p:nvPr>
            <p:ph type="ftr" sz="quarter" idx="25"/>
          </p:nvPr>
        </p:nvSpPr>
        <p:spPr/>
        <p:txBody>
          <a:bodyPr/>
          <a:lstStyle/>
          <a:p>
            <a:endParaRPr lang="en-US" dirty="0"/>
          </a:p>
        </p:txBody>
      </p:sp>
      <p:sp>
        <p:nvSpPr>
          <p:cNvPr id="14" name="Slide Number Placeholder 13"/>
          <p:cNvSpPr>
            <a:spLocks noGrp="1"/>
          </p:cNvSpPr>
          <p:nvPr>
            <p:ph type="sldNum" sz="quarter" idx="26"/>
          </p:nvPr>
        </p:nvSpPr>
        <p:spPr/>
        <p:txBody>
          <a:bodyPr/>
          <a:lstStyle/>
          <a:p>
            <a:fld id="{4EBCDCBD-78E1-0D41-A999-31B5EBF8E02C}"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Full-Bleed Image with Caption">
    <p:spTree>
      <p:nvGrpSpPr>
        <p:cNvPr id="1" name=""/>
        <p:cNvGrpSpPr/>
        <p:nvPr/>
      </p:nvGrpSpPr>
      <p:grpSpPr>
        <a:xfrm>
          <a:off x="0" y="0"/>
          <a:ext cx="0" cy="0"/>
          <a:chOff x="0" y="0"/>
          <a:chExt cx="0" cy="0"/>
        </a:xfrm>
      </p:grpSpPr>
      <p:sp>
        <p:nvSpPr>
          <p:cNvPr id="6" name="Picture Placeholder 8"/>
          <p:cNvSpPr>
            <a:spLocks noGrp="1"/>
          </p:cNvSpPr>
          <p:nvPr>
            <p:ph type="pic" sz="quarter" idx="21" hasCustomPrompt="1"/>
          </p:nvPr>
        </p:nvSpPr>
        <p:spPr>
          <a:xfrm>
            <a:off x="0" y="1"/>
            <a:ext cx="12192000" cy="6500473"/>
          </a:xfrm>
          <a:solidFill>
            <a:schemeClr val="bg1">
              <a:lumMod val="85000"/>
            </a:schemeClr>
          </a:solidFill>
          <a:ln>
            <a:noFill/>
          </a:ln>
        </p:spPr>
        <p:txBody>
          <a:bodyPr anchor="ctr"/>
          <a:lstStyle>
            <a:lvl1pPr marL="0" indent="0" algn="ctr">
              <a:buNone/>
              <a:defRPr/>
            </a:lvl1pPr>
          </a:lstStyle>
          <a:p>
            <a:r>
              <a:rPr lang="en-US" dirty="0"/>
              <a:t>Click to add image</a:t>
            </a:r>
          </a:p>
        </p:txBody>
      </p:sp>
      <p:sp>
        <p:nvSpPr>
          <p:cNvPr id="12" name="Text Placeholder 11"/>
          <p:cNvSpPr>
            <a:spLocks noGrp="1"/>
          </p:cNvSpPr>
          <p:nvPr>
            <p:ph type="body" sz="quarter" idx="22" hasCustomPrompt="1"/>
          </p:nvPr>
        </p:nvSpPr>
        <p:spPr>
          <a:xfrm>
            <a:off x="8089900" y="5462403"/>
            <a:ext cx="3644900" cy="747897"/>
          </a:xfrm>
          <a:solidFill>
            <a:schemeClr val="bg1"/>
          </a:solidFill>
        </p:spPr>
        <p:txBody>
          <a:bodyPr lIns="365760" tIns="274320" rIns="365760" bIns="274320" anchor="t" anchorCtr="0">
            <a:spAutoFit/>
          </a:bodyPr>
          <a:lstStyle>
            <a:lvl1pPr marL="0" indent="0">
              <a:buNone/>
              <a:defRPr sz="12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image caption</a:t>
            </a:r>
          </a:p>
        </p:txBody>
      </p:sp>
      <p:sp>
        <p:nvSpPr>
          <p:cNvPr id="9" name="Date Placeholder 8"/>
          <p:cNvSpPr>
            <a:spLocks noGrp="1"/>
          </p:cNvSpPr>
          <p:nvPr>
            <p:ph type="dt" sz="half" idx="23"/>
          </p:nvPr>
        </p:nvSpPr>
        <p:spPr/>
        <p:txBody>
          <a:bodyPr/>
          <a:lstStyle/>
          <a:p>
            <a:fld id="{C4093419-78AC-4927-BF95-8261133CCBF6}" type="datetime3">
              <a:rPr lang="en-US" smtClean="0"/>
              <a:t>27 June 2022</a:t>
            </a:fld>
            <a:endParaRPr lang="en-US" dirty="0"/>
          </a:p>
        </p:txBody>
      </p:sp>
      <p:sp>
        <p:nvSpPr>
          <p:cNvPr id="10" name="Footer Placeholder 9"/>
          <p:cNvSpPr>
            <a:spLocks noGrp="1"/>
          </p:cNvSpPr>
          <p:nvPr>
            <p:ph type="ftr" sz="quarter" idx="24"/>
          </p:nvPr>
        </p:nvSpPr>
        <p:spPr/>
        <p:txBody>
          <a:bodyPr/>
          <a:lstStyle/>
          <a:p>
            <a:endParaRPr lang="en-US" dirty="0"/>
          </a:p>
        </p:txBody>
      </p:sp>
      <p:sp>
        <p:nvSpPr>
          <p:cNvPr id="11" name="Slide Number Placeholder 10"/>
          <p:cNvSpPr>
            <a:spLocks noGrp="1"/>
          </p:cNvSpPr>
          <p:nvPr>
            <p:ph type="sldNum" sz="quarter" idx="25"/>
          </p:nvPr>
        </p:nvSpPr>
        <p:spPr/>
        <p:txBody>
          <a:bodyPr/>
          <a:lstStyle/>
          <a:p>
            <a:fld id="{4EBCDCBD-78E1-0D41-A999-31B5EBF8E02C}"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sp>
        <p:nvSpPr>
          <p:cNvPr id="9" name="Date Placeholder 8"/>
          <p:cNvSpPr>
            <a:spLocks noGrp="1"/>
          </p:cNvSpPr>
          <p:nvPr>
            <p:ph type="dt" sz="half" idx="10"/>
          </p:nvPr>
        </p:nvSpPr>
        <p:spPr/>
        <p:txBody>
          <a:bodyPr/>
          <a:lstStyle/>
          <a:p>
            <a:fld id="{5C5E8A4B-C163-4750-8A07-20C27F1DD650}" type="datetime3">
              <a:rPr lang="en-US" smtClean="0"/>
              <a:t>27 June 2022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4EBCDCBD-78E1-0D41-A999-31B5EBF8E02C}"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419100"/>
            <a:ext cx="11277600" cy="342899"/>
          </a:xfrm>
        </p:spPr>
        <p:txBody>
          <a:bodyPr>
            <a:noAutofit/>
          </a:bodyPr>
          <a:lstStyle>
            <a:lvl1pPr>
              <a:defRPr sz="2800"/>
            </a:lvl1pPr>
          </a:lstStyle>
          <a:p>
            <a:r>
              <a:rPr lang="en-US" dirty="0"/>
              <a:t>Click to add title </a:t>
            </a:r>
          </a:p>
        </p:txBody>
      </p:sp>
      <p:sp>
        <p:nvSpPr>
          <p:cNvPr id="9" name="Text Placeholder 8"/>
          <p:cNvSpPr>
            <a:spLocks noGrp="1"/>
          </p:cNvSpPr>
          <p:nvPr>
            <p:ph type="body" sz="quarter" idx="13" hasCustomPrompt="1"/>
          </p:nvPr>
        </p:nvSpPr>
        <p:spPr>
          <a:xfrm>
            <a:off x="457200" y="801380"/>
            <a:ext cx="11277600" cy="379720"/>
          </a:xfrm>
        </p:spPr>
        <p:txBody>
          <a:bodyPr>
            <a:normAutofit/>
          </a:bodyPr>
          <a:lstStyle>
            <a:lvl1pPr marL="0" indent="0">
              <a:buNone/>
              <a:defRPr sz="2000" baseline="0">
                <a:solidFill>
                  <a:schemeClr val="tx2">
                    <a:lumMod val="60000"/>
                    <a:lumOff val="40000"/>
                  </a:schemeClr>
                </a:solidFill>
              </a:defRPr>
            </a:lvl1pPr>
          </a:lstStyle>
          <a:p>
            <a:r>
              <a:rPr lang="en-US" sz="2000" b="0" dirty="0"/>
              <a:t>Click to add subtitle</a:t>
            </a:r>
            <a:endParaRPr lang="en-US" sz="1600" b="0" dirty="0"/>
          </a:p>
        </p:txBody>
      </p:sp>
      <p:sp>
        <p:nvSpPr>
          <p:cNvPr id="10" name="Date Placeholder 9"/>
          <p:cNvSpPr>
            <a:spLocks noGrp="1"/>
          </p:cNvSpPr>
          <p:nvPr>
            <p:ph type="dt" sz="half" idx="14"/>
          </p:nvPr>
        </p:nvSpPr>
        <p:spPr/>
        <p:txBody>
          <a:bodyPr/>
          <a:lstStyle/>
          <a:p>
            <a:fld id="{CF999DA4-C7B3-416B-B64C-11D36F7936CF}" type="datetime3">
              <a:rPr lang="en-US" smtClean="0"/>
              <a:t>27 June 2022</a:t>
            </a:fld>
            <a:endParaRPr lang="en-US" dirty="0"/>
          </a:p>
        </p:txBody>
      </p:sp>
      <p:sp>
        <p:nvSpPr>
          <p:cNvPr id="11" name="Footer Placeholder 10"/>
          <p:cNvSpPr>
            <a:spLocks noGrp="1"/>
          </p:cNvSpPr>
          <p:nvPr>
            <p:ph type="ftr" sz="quarter" idx="15"/>
          </p:nvPr>
        </p:nvSpPr>
        <p:spPr/>
        <p:txBody>
          <a:bodyPr/>
          <a:lstStyle/>
          <a:p>
            <a:endParaRPr lang="en-US" dirty="0"/>
          </a:p>
        </p:txBody>
      </p:sp>
      <p:sp>
        <p:nvSpPr>
          <p:cNvPr id="12" name="Slide Number Placeholder 11"/>
          <p:cNvSpPr>
            <a:spLocks noGrp="1"/>
          </p:cNvSpPr>
          <p:nvPr>
            <p:ph type="sldNum" sz="quarter" idx="16"/>
          </p:nvPr>
        </p:nvSpPr>
        <p:spPr/>
        <p:txBody>
          <a:bodyPr/>
          <a:lstStyle/>
          <a:p>
            <a:fld id="{4EBCDCBD-78E1-0D41-A999-31B5EBF8E02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Dark">
    <p:spTree>
      <p:nvGrpSpPr>
        <p:cNvPr id="1" name=""/>
        <p:cNvGrpSpPr/>
        <p:nvPr/>
      </p:nvGrpSpPr>
      <p:grpSpPr>
        <a:xfrm>
          <a:off x="0" y="0"/>
          <a:ext cx="0" cy="0"/>
          <a:chOff x="0" y="0"/>
          <a:chExt cx="0" cy="0"/>
        </a:xfrm>
      </p:grpSpPr>
      <p:sp>
        <p:nvSpPr>
          <p:cNvPr id="21" name="Date Placeholder 20"/>
          <p:cNvSpPr>
            <a:spLocks noGrp="1"/>
          </p:cNvSpPr>
          <p:nvPr>
            <p:ph type="dt" sz="half" idx="15"/>
          </p:nvPr>
        </p:nvSpPr>
        <p:spPr/>
        <p:txBody>
          <a:bodyPr/>
          <a:lstStyle/>
          <a:p>
            <a:fld id="{12E2D5CE-0F96-472A-9978-FE830B70B0C0}" type="datetime3">
              <a:rPr lang="en-US" smtClean="0"/>
              <a:t>27 June 2022</a:t>
            </a:fld>
            <a:endParaRPr lang="en-US" dirty="0"/>
          </a:p>
        </p:txBody>
      </p:sp>
      <p:sp>
        <p:nvSpPr>
          <p:cNvPr id="22" name="Footer Placeholder 21"/>
          <p:cNvSpPr>
            <a:spLocks noGrp="1"/>
          </p:cNvSpPr>
          <p:nvPr>
            <p:ph type="ftr" sz="quarter" idx="16"/>
          </p:nvPr>
        </p:nvSpPr>
        <p:spPr/>
        <p:txBody>
          <a:bodyPr/>
          <a:lstStyle/>
          <a:p>
            <a:endParaRPr lang="en-US" dirty="0"/>
          </a:p>
        </p:txBody>
      </p:sp>
      <p:sp>
        <p:nvSpPr>
          <p:cNvPr id="23" name="Slide Number Placeholder 22"/>
          <p:cNvSpPr>
            <a:spLocks noGrp="1"/>
          </p:cNvSpPr>
          <p:nvPr>
            <p:ph type="sldNum" sz="quarter" idx="17"/>
          </p:nvPr>
        </p:nvSpPr>
        <p:spPr/>
        <p:txBody>
          <a:bodyPr/>
          <a:lstStyle/>
          <a:p>
            <a:fld id="{4EBCDCBD-78E1-0D41-A999-31B5EBF8E02C}" type="slidenum">
              <a:rPr lang="en-US" smtClean="0"/>
              <a:pPr/>
              <a:t>‹#›</a:t>
            </a:fld>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4" y="0"/>
            <a:ext cx="12189624" cy="6856664"/>
          </a:xfrm>
          <a:prstGeom prst="rect">
            <a:avLst/>
          </a:prstGeom>
          <a:ln>
            <a:noFill/>
          </a:ln>
        </p:spPr>
      </p:pic>
      <p:sp>
        <p:nvSpPr>
          <p:cNvPr id="10" name="Rectangle 9"/>
          <p:cNvSpPr/>
          <p:nvPr/>
        </p:nvSpPr>
        <p:spPr>
          <a:xfrm>
            <a:off x="1" y="4358640"/>
            <a:ext cx="12192000" cy="2499360"/>
          </a:xfrm>
          <a:prstGeom prst="rect">
            <a:avLst/>
          </a:prstGeom>
          <a:gradFill>
            <a:gsLst>
              <a:gs pos="0">
                <a:schemeClr val="accent1">
                  <a:lumMod val="50000"/>
                  <a:alpha val="0"/>
                </a:schemeClr>
              </a:gs>
              <a:gs pos="100000">
                <a:schemeClr val="accent1">
                  <a:lumMod val="50000"/>
                  <a:alpha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85800" y="2324100"/>
            <a:ext cx="5410200" cy="1572399"/>
          </a:xfrm>
        </p:spPr>
        <p:txBody>
          <a:bodyPr anchor="b">
            <a:normAutofit/>
          </a:bodyPr>
          <a:lstStyle>
            <a:lvl1pPr algn="l">
              <a:defRPr sz="40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685800" y="4038600"/>
            <a:ext cx="5410200" cy="837532"/>
          </a:xfrm>
        </p:spPr>
        <p:txBody>
          <a:bodyPr lIns="0" tIns="0" rIns="0" bIns="0"/>
          <a:lstStyle>
            <a:lvl1pPr marL="0" indent="0" algn="l">
              <a:buNone/>
              <a:defRPr sz="2400" b="1">
                <a:solidFill>
                  <a:schemeClr val="accent2">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1" name="Picture Placeholder 7"/>
          <p:cNvSpPr>
            <a:spLocks noGrp="1"/>
          </p:cNvSpPr>
          <p:nvPr>
            <p:ph type="pic" sz="quarter" idx="14" hasCustomPrompt="1"/>
          </p:nvPr>
        </p:nvSpPr>
        <p:spPr>
          <a:xfrm>
            <a:off x="6858001" y="566530"/>
            <a:ext cx="5334000" cy="5734880"/>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009" y="95382"/>
            <a:ext cx="3178301" cy="1309907"/>
          </a:xfrm>
          <a:prstGeom prst="rect">
            <a:avLst/>
          </a:prstGeom>
        </p:spPr>
      </p:pic>
      <p:sp>
        <p:nvSpPr>
          <p:cNvPr id="13" name="Text Placeholder 11"/>
          <p:cNvSpPr>
            <a:spLocks noGrp="1"/>
          </p:cNvSpPr>
          <p:nvPr>
            <p:ph type="body" sz="quarter" idx="13" hasCustomPrompt="1"/>
          </p:nvPr>
        </p:nvSpPr>
        <p:spPr>
          <a:xfrm>
            <a:off x="685800" y="4876800"/>
            <a:ext cx="5410200" cy="1333500"/>
          </a:xfrm>
        </p:spPr>
        <p:txBody>
          <a:bodyPr lIns="0" tIns="0" rIns="0" bIns="0">
            <a:normAutofit/>
          </a:bodyPr>
          <a:lstStyle>
            <a:lvl1pPr marL="0" indent="0">
              <a:lnSpc>
                <a:spcPct val="100000"/>
              </a:lnSpc>
              <a:spcBef>
                <a:spcPts val="0"/>
              </a:spcBef>
              <a:buNone/>
              <a:defRPr sz="1400">
                <a:solidFill>
                  <a:schemeClr val="accent2">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spTree>
  </p:cSld>
  <p:clrMapOvr>
    <a:masterClrMapping/>
  </p:clrMapOvr>
  <p:extLst>
    <p:ext uri="{DCECCB84-F9BA-43D5-87BE-67443E8EF086}">
      <p15:sldGuideLst xmlns:p15="http://schemas.microsoft.com/office/powerpoint/2012/main">
        <p15:guide id="2" pos="43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Black">
    <p:bg>
      <p:bgPr>
        <a:solidFill>
          <a:schemeClr val="tx1"/>
        </a:solidFill>
        <a:effectLst/>
      </p:bgPr>
    </p:bg>
    <p:spTree>
      <p:nvGrpSpPr>
        <p:cNvPr id="1" name=""/>
        <p:cNvGrpSpPr/>
        <p:nvPr/>
      </p:nvGrpSpPr>
      <p:grpSpPr>
        <a:xfrm>
          <a:off x="0" y="0"/>
          <a:ext cx="0" cy="0"/>
          <a:chOff x="0" y="0"/>
          <a:chExt cx="0" cy="0"/>
        </a:xfrm>
      </p:grpSpPr>
      <p:sp>
        <p:nvSpPr>
          <p:cNvPr id="6" name="Rectangle 5"/>
          <p:cNvSpPr/>
          <p:nvPr userDrawn="1"/>
        </p:nvSpPr>
        <p:spPr>
          <a:xfrm>
            <a:off x="0" y="6500488"/>
            <a:ext cx="12192000" cy="3566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userDrawn="1"/>
        </p:nvCxnSpPr>
        <p:spPr>
          <a:xfrm>
            <a:off x="0" y="6500488"/>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1428508" y="6604000"/>
            <a:ext cx="0" cy="15514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703" y="6565216"/>
            <a:ext cx="212200" cy="228116"/>
          </a:xfrm>
          <a:prstGeom prst="rect">
            <a:avLst/>
          </a:prstGeom>
        </p:spPr>
      </p:pic>
      <p:sp>
        <p:nvSpPr>
          <p:cNvPr id="13" name="Date Placeholder 12"/>
          <p:cNvSpPr>
            <a:spLocks noGrp="1"/>
          </p:cNvSpPr>
          <p:nvPr>
            <p:ph type="dt" sz="half" idx="14"/>
          </p:nvPr>
        </p:nvSpPr>
        <p:spPr/>
        <p:txBody>
          <a:bodyPr/>
          <a:lstStyle/>
          <a:p>
            <a:fld id="{9D07BC06-E3AA-42D2-AF66-ED3A66270159}" type="datetime3">
              <a:rPr lang="en-US" smtClean="0"/>
              <a:t>27 June 2022</a:t>
            </a:fld>
            <a:endParaRPr lang="en-US" dirty="0"/>
          </a:p>
        </p:txBody>
      </p:sp>
      <p:sp>
        <p:nvSpPr>
          <p:cNvPr id="14" name="Footer Placeholder 13"/>
          <p:cNvSpPr>
            <a:spLocks noGrp="1"/>
          </p:cNvSpPr>
          <p:nvPr>
            <p:ph type="ftr" sz="quarter" idx="15"/>
          </p:nvPr>
        </p:nvSpPr>
        <p:spPr/>
        <p:txBody>
          <a:bodyPr/>
          <a:lstStyle/>
          <a:p>
            <a:endParaRPr lang="en-US" dirty="0"/>
          </a:p>
        </p:txBody>
      </p:sp>
      <p:sp>
        <p:nvSpPr>
          <p:cNvPr id="15" name="Slide Number Placeholder 14"/>
          <p:cNvSpPr>
            <a:spLocks noGrp="1"/>
          </p:cNvSpPr>
          <p:nvPr>
            <p:ph type="sldNum" sz="quarter" idx="16"/>
          </p:nvPr>
        </p:nvSpPr>
        <p:spPr/>
        <p:txBody>
          <a:bodyPr/>
          <a:lstStyle/>
          <a:p>
            <a:fld id="{4EBCDCBD-78E1-0D41-A999-31B5EBF8E02C}" type="slidenum">
              <a:rPr lang="en-US" smtClean="0"/>
              <a:pPr/>
              <a:t>‹#›</a:t>
            </a:fld>
            <a:endParaRPr lang="en-US" dirty="0"/>
          </a:p>
        </p:txBody>
      </p:sp>
      <p:sp>
        <p:nvSpPr>
          <p:cNvPr id="11" name="Media Placeholder 10"/>
          <p:cNvSpPr>
            <a:spLocks noGrp="1" noChangeAspect="1"/>
          </p:cNvSpPr>
          <p:nvPr>
            <p:ph type="media" sz="quarter" idx="13" hasCustomPrompt="1"/>
          </p:nvPr>
        </p:nvSpPr>
        <p:spPr>
          <a:xfrm>
            <a:off x="0" y="0"/>
            <a:ext cx="12192000" cy="6858000"/>
          </a:xfrm>
          <a:solidFill>
            <a:schemeClr val="tx1"/>
          </a:solidFill>
        </p:spPr>
        <p:txBody>
          <a:bodyPr anchor="ctr"/>
          <a:lstStyle>
            <a:lvl1pPr marL="0" indent="0" algn="ctr">
              <a:buNone/>
              <a:defRPr>
                <a:solidFill>
                  <a:schemeClr val="tx2">
                    <a:lumMod val="60000"/>
                    <a:lumOff val="40000"/>
                  </a:schemeClr>
                </a:solidFill>
              </a:defRPr>
            </a:lvl1pPr>
          </a:lstStyle>
          <a:p>
            <a:r>
              <a:rPr lang="en-US" dirty="0"/>
              <a:t>Click to add video</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D42D1E29-81CB-4D34-A965-504F330C5D59}" type="datetime3">
              <a:rPr lang="en-US" smtClean="0"/>
              <a:t>27 June 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EBCDCBD-78E1-0D41-A999-31B5EBF8E02C}"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ad Chart with Title 2">
    <p:spTree>
      <p:nvGrpSpPr>
        <p:cNvPr id="1" name=""/>
        <p:cNvGrpSpPr/>
        <p:nvPr/>
      </p:nvGrpSpPr>
      <p:grpSpPr>
        <a:xfrm>
          <a:off x="0" y="0"/>
          <a:ext cx="0" cy="0"/>
          <a:chOff x="0" y="0"/>
          <a:chExt cx="0" cy="0"/>
        </a:xfrm>
      </p:grpSpPr>
      <p:sp>
        <p:nvSpPr>
          <p:cNvPr id="28" name="Title 27"/>
          <p:cNvSpPr>
            <a:spLocks noGrp="1"/>
          </p:cNvSpPr>
          <p:nvPr userDrawn="1">
            <p:ph type="title" hasCustomPrompt="1"/>
          </p:nvPr>
        </p:nvSpPr>
        <p:spPr>
          <a:xfrm>
            <a:off x="457200" y="419100"/>
            <a:ext cx="11277600" cy="389709"/>
          </a:xfrm>
        </p:spPr>
        <p:txBody>
          <a:bodyPr>
            <a:noAutofit/>
          </a:bodyPr>
          <a:lstStyle>
            <a:lvl1pPr>
              <a:defRPr sz="2200"/>
            </a:lvl1pPr>
          </a:lstStyle>
          <a:p>
            <a:r>
              <a:rPr lang="en-US" dirty="0"/>
              <a:t>Click to add title</a:t>
            </a:r>
          </a:p>
        </p:txBody>
      </p:sp>
      <p:cxnSp>
        <p:nvCxnSpPr>
          <p:cNvPr id="49" name="Straight Connector 48"/>
          <p:cNvCxnSpPr/>
          <p:nvPr/>
        </p:nvCxnSpPr>
        <p:spPr>
          <a:xfrm>
            <a:off x="6096000" y="887620"/>
            <a:ext cx="0" cy="56124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0" y="3695999"/>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a:off x="0" y="884420"/>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Text Placeholder 14"/>
          <p:cNvSpPr>
            <a:spLocks noGrp="1"/>
          </p:cNvSpPr>
          <p:nvPr userDrawn="1">
            <p:ph type="body" sz="quarter" idx="18" hasCustomPrompt="1"/>
          </p:nvPr>
        </p:nvSpPr>
        <p:spPr>
          <a:xfrm>
            <a:off x="457200" y="1447875"/>
            <a:ext cx="5295900" cy="1210588"/>
          </a:xfrm>
        </p:spPr>
        <p:txBody>
          <a:bodyPr wrap="square" lIns="0" tIns="0" rIns="0" bIns="0">
            <a:normAutofit/>
          </a:bodyPr>
          <a:lstStyle>
            <a:lvl1pPr marL="137160" indent="-137160">
              <a:lnSpc>
                <a:spcPct val="100000"/>
              </a:lnSpc>
              <a:spcBef>
                <a:spcPts val="500"/>
              </a:spcBef>
              <a:defRPr sz="1400">
                <a:solidFill>
                  <a:schemeClr val="tx2">
                    <a:lumMod val="75000"/>
                  </a:schemeClr>
                </a:solidFill>
              </a:defRPr>
            </a:lvl1pPr>
            <a:lvl2pPr marL="320040" indent="-137160">
              <a:spcBef>
                <a:spcPts val="500"/>
              </a:spcBef>
              <a:defRPr sz="1200">
                <a:solidFill>
                  <a:schemeClr val="tx2">
                    <a:lumMod val="75000"/>
                  </a:schemeClr>
                </a:solidFill>
              </a:defRPr>
            </a:lvl2pPr>
            <a:lvl3pPr marL="594360" indent="-137160">
              <a:spcBef>
                <a:spcPts val="500"/>
              </a:spcBef>
              <a:defRPr sz="1200">
                <a:solidFill>
                  <a:schemeClr val="tx2">
                    <a:lumMod val="75000"/>
                  </a:schemeClr>
                </a:solidFill>
              </a:defRPr>
            </a:lvl3pPr>
            <a:lvl4pPr marL="868680" indent="-137160">
              <a:spcBef>
                <a:spcPts val="500"/>
              </a:spcBef>
              <a:defRPr sz="1200">
                <a:solidFill>
                  <a:schemeClr val="tx2">
                    <a:lumMod val="75000"/>
                  </a:schemeClr>
                </a:solidFill>
              </a:defRPr>
            </a:lvl4pPr>
            <a:lvl5pPr marL="1143000" indent="-137160">
              <a:spcBef>
                <a:spcPts val="500"/>
              </a:spcBef>
              <a:defRPr sz="1200">
                <a:solidFill>
                  <a:schemeClr val="tx2">
                    <a:lumMod val="7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3" name="Text Placeholder 16"/>
          <p:cNvSpPr>
            <a:spLocks noGrp="1"/>
          </p:cNvSpPr>
          <p:nvPr userDrawn="1">
            <p:ph type="body" sz="quarter" idx="24" hasCustomPrompt="1"/>
          </p:nvPr>
        </p:nvSpPr>
        <p:spPr>
          <a:xfrm>
            <a:off x="457200" y="1154384"/>
            <a:ext cx="5295900"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55" name="Text Placeholder 14"/>
          <p:cNvSpPr>
            <a:spLocks noGrp="1"/>
          </p:cNvSpPr>
          <p:nvPr userDrawn="1">
            <p:ph type="body" sz="quarter" idx="27" hasCustomPrompt="1"/>
          </p:nvPr>
        </p:nvSpPr>
        <p:spPr>
          <a:xfrm>
            <a:off x="457200" y="4295396"/>
            <a:ext cx="5295899" cy="1210588"/>
          </a:xfrm>
        </p:spPr>
        <p:txBody>
          <a:bodyPr wrap="square" lIns="0" tIns="0" rIns="0" bIns="0">
            <a:normAutofit/>
          </a:bodyPr>
          <a:lstStyle>
            <a:lvl1pPr marL="137160" indent="-137160">
              <a:lnSpc>
                <a:spcPct val="100000"/>
              </a:lnSpc>
              <a:spcBef>
                <a:spcPts val="500"/>
              </a:spcBef>
              <a:defRPr sz="1400">
                <a:solidFill>
                  <a:schemeClr val="tx2">
                    <a:lumMod val="75000"/>
                  </a:schemeClr>
                </a:solidFill>
              </a:defRPr>
            </a:lvl1pPr>
            <a:lvl2pPr marL="320040" indent="-137160">
              <a:spcBef>
                <a:spcPts val="500"/>
              </a:spcBef>
              <a:defRPr sz="1200">
                <a:solidFill>
                  <a:schemeClr val="tx2">
                    <a:lumMod val="75000"/>
                  </a:schemeClr>
                </a:solidFill>
              </a:defRPr>
            </a:lvl2pPr>
            <a:lvl3pPr marL="594360" indent="-137160">
              <a:spcBef>
                <a:spcPts val="500"/>
              </a:spcBef>
              <a:defRPr sz="1200">
                <a:solidFill>
                  <a:schemeClr val="tx2">
                    <a:lumMod val="75000"/>
                  </a:schemeClr>
                </a:solidFill>
              </a:defRPr>
            </a:lvl3pPr>
            <a:lvl4pPr marL="868680" indent="-137160">
              <a:spcBef>
                <a:spcPts val="500"/>
              </a:spcBef>
              <a:defRPr sz="1200">
                <a:solidFill>
                  <a:schemeClr val="tx2">
                    <a:lumMod val="75000"/>
                  </a:schemeClr>
                </a:solidFill>
              </a:defRPr>
            </a:lvl4pPr>
            <a:lvl5pPr marL="1143000" indent="-137160">
              <a:spcBef>
                <a:spcPts val="500"/>
              </a:spcBef>
              <a:defRPr sz="1200">
                <a:solidFill>
                  <a:schemeClr val="tx2">
                    <a:lumMod val="7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 name="Text Placeholder 16"/>
          <p:cNvSpPr>
            <a:spLocks noGrp="1"/>
          </p:cNvSpPr>
          <p:nvPr userDrawn="1">
            <p:ph type="body" sz="quarter" idx="28" hasCustomPrompt="1"/>
          </p:nvPr>
        </p:nvSpPr>
        <p:spPr>
          <a:xfrm>
            <a:off x="457200" y="4001905"/>
            <a:ext cx="5295900"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59" name="Text Placeholder 14"/>
          <p:cNvSpPr>
            <a:spLocks noGrp="1"/>
          </p:cNvSpPr>
          <p:nvPr userDrawn="1">
            <p:ph type="body" sz="quarter" idx="31" hasCustomPrompt="1"/>
          </p:nvPr>
        </p:nvSpPr>
        <p:spPr>
          <a:xfrm>
            <a:off x="6442617" y="1444158"/>
            <a:ext cx="5292183" cy="1210588"/>
          </a:xfrm>
        </p:spPr>
        <p:txBody>
          <a:bodyPr wrap="square" lIns="0" tIns="0" rIns="0" bIns="0">
            <a:normAutofit/>
          </a:bodyPr>
          <a:lstStyle>
            <a:lvl1pPr marL="137160" indent="-137160">
              <a:lnSpc>
                <a:spcPct val="100000"/>
              </a:lnSpc>
              <a:spcBef>
                <a:spcPts val="500"/>
              </a:spcBef>
              <a:defRPr sz="1400">
                <a:solidFill>
                  <a:schemeClr val="tx2">
                    <a:lumMod val="75000"/>
                  </a:schemeClr>
                </a:solidFill>
              </a:defRPr>
            </a:lvl1pPr>
            <a:lvl2pPr marL="320040" indent="-137160">
              <a:spcBef>
                <a:spcPts val="500"/>
              </a:spcBef>
              <a:defRPr sz="1200">
                <a:solidFill>
                  <a:schemeClr val="tx2">
                    <a:lumMod val="75000"/>
                  </a:schemeClr>
                </a:solidFill>
              </a:defRPr>
            </a:lvl2pPr>
            <a:lvl3pPr marL="594360" indent="-137160">
              <a:spcBef>
                <a:spcPts val="500"/>
              </a:spcBef>
              <a:defRPr sz="1200">
                <a:solidFill>
                  <a:schemeClr val="tx2">
                    <a:lumMod val="75000"/>
                  </a:schemeClr>
                </a:solidFill>
              </a:defRPr>
            </a:lvl3pPr>
            <a:lvl4pPr marL="868680" indent="-137160">
              <a:spcBef>
                <a:spcPts val="500"/>
              </a:spcBef>
              <a:defRPr sz="1200">
                <a:solidFill>
                  <a:schemeClr val="tx2">
                    <a:lumMod val="75000"/>
                  </a:schemeClr>
                </a:solidFill>
              </a:defRPr>
            </a:lvl4pPr>
            <a:lvl5pPr marL="1143000" indent="-137160">
              <a:spcBef>
                <a:spcPts val="500"/>
              </a:spcBef>
              <a:defRPr sz="1200">
                <a:solidFill>
                  <a:schemeClr val="tx2">
                    <a:lumMod val="7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0" name="Text Placeholder 16"/>
          <p:cNvSpPr>
            <a:spLocks noGrp="1"/>
          </p:cNvSpPr>
          <p:nvPr userDrawn="1">
            <p:ph type="body" sz="quarter" idx="32" hasCustomPrompt="1"/>
          </p:nvPr>
        </p:nvSpPr>
        <p:spPr>
          <a:xfrm>
            <a:off x="6442616" y="1150667"/>
            <a:ext cx="5292183"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62" name="Text Placeholder 14"/>
          <p:cNvSpPr>
            <a:spLocks noGrp="1"/>
          </p:cNvSpPr>
          <p:nvPr userDrawn="1">
            <p:ph type="body" sz="quarter" idx="35" hasCustomPrompt="1"/>
          </p:nvPr>
        </p:nvSpPr>
        <p:spPr>
          <a:xfrm>
            <a:off x="6438900" y="4291679"/>
            <a:ext cx="5295900" cy="1210588"/>
          </a:xfrm>
        </p:spPr>
        <p:txBody>
          <a:bodyPr wrap="square" lIns="0" tIns="0" rIns="0" bIns="0">
            <a:normAutofit/>
          </a:bodyPr>
          <a:lstStyle>
            <a:lvl1pPr marL="137160" indent="-137160">
              <a:lnSpc>
                <a:spcPct val="100000"/>
              </a:lnSpc>
              <a:spcBef>
                <a:spcPts val="500"/>
              </a:spcBef>
              <a:defRPr sz="1400">
                <a:solidFill>
                  <a:schemeClr val="tx2">
                    <a:lumMod val="75000"/>
                  </a:schemeClr>
                </a:solidFill>
              </a:defRPr>
            </a:lvl1pPr>
            <a:lvl2pPr marL="320040" indent="-137160">
              <a:spcBef>
                <a:spcPts val="500"/>
              </a:spcBef>
              <a:defRPr sz="1200">
                <a:solidFill>
                  <a:schemeClr val="tx2">
                    <a:lumMod val="75000"/>
                  </a:schemeClr>
                </a:solidFill>
              </a:defRPr>
            </a:lvl2pPr>
            <a:lvl3pPr marL="594360" indent="-137160">
              <a:spcBef>
                <a:spcPts val="500"/>
              </a:spcBef>
              <a:defRPr sz="1200">
                <a:solidFill>
                  <a:schemeClr val="tx2">
                    <a:lumMod val="75000"/>
                  </a:schemeClr>
                </a:solidFill>
              </a:defRPr>
            </a:lvl3pPr>
            <a:lvl4pPr marL="868680" indent="-137160">
              <a:spcBef>
                <a:spcPts val="500"/>
              </a:spcBef>
              <a:defRPr sz="1200">
                <a:solidFill>
                  <a:schemeClr val="tx2">
                    <a:lumMod val="75000"/>
                  </a:schemeClr>
                </a:solidFill>
              </a:defRPr>
            </a:lvl4pPr>
            <a:lvl5pPr marL="1143000" indent="-137160">
              <a:spcBef>
                <a:spcPts val="500"/>
              </a:spcBef>
              <a:defRPr sz="1200">
                <a:solidFill>
                  <a:schemeClr val="tx2">
                    <a:lumMod val="75000"/>
                  </a:schemeClr>
                </a:solidFill>
              </a:defRPr>
            </a:lvl5pPr>
          </a:lstStyle>
          <a:p>
            <a:pPr lvl="0"/>
            <a:r>
              <a:rPr lang="en-US" dirty="0"/>
              <a:t>Click </a:t>
            </a:r>
            <a:r>
              <a:rPr lang="en-US"/>
              <a:t>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Text Placeholder 16"/>
          <p:cNvSpPr>
            <a:spLocks noGrp="1"/>
          </p:cNvSpPr>
          <p:nvPr userDrawn="1">
            <p:ph type="body" sz="quarter" idx="36" hasCustomPrompt="1"/>
          </p:nvPr>
        </p:nvSpPr>
        <p:spPr>
          <a:xfrm>
            <a:off x="6438900" y="3998188"/>
            <a:ext cx="5295900"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8" name="Date Placeholder 7"/>
          <p:cNvSpPr>
            <a:spLocks noGrp="1"/>
          </p:cNvSpPr>
          <p:nvPr>
            <p:ph type="dt" sz="half" idx="37"/>
          </p:nvPr>
        </p:nvSpPr>
        <p:spPr/>
        <p:txBody>
          <a:bodyPr/>
          <a:lstStyle/>
          <a:p>
            <a:fld id="{D9FF2945-7E72-42AF-B32A-46DF8F0E0A43}" type="datetime3">
              <a:rPr lang="en-US" smtClean="0"/>
              <a:t>27 June 2022</a:t>
            </a:fld>
            <a:endParaRPr lang="en-US" dirty="0"/>
          </a:p>
        </p:txBody>
      </p:sp>
      <p:sp>
        <p:nvSpPr>
          <p:cNvPr id="9" name="Footer Placeholder 8"/>
          <p:cNvSpPr>
            <a:spLocks noGrp="1"/>
          </p:cNvSpPr>
          <p:nvPr>
            <p:ph type="ftr" sz="quarter" idx="38"/>
          </p:nvPr>
        </p:nvSpPr>
        <p:spPr/>
        <p:txBody>
          <a:bodyPr/>
          <a:lstStyle/>
          <a:p>
            <a:endParaRPr lang="en-US" dirty="0"/>
          </a:p>
        </p:txBody>
      </p:sp>
      <p:sp>
        <p:nvSpPr>
          <p:cNvPr id="10" name="Slide Number Placeholder 9"/>
          <p:cNvSpPr>
            <a:spLocks noGrp="1"/>
          </p:cNvSpPr>
          <p:nvPr>
            <p:ph type="sldNum" sz="quarter" idx="39"/>
          </p:nvPr>
        </p:nvSpPr>
        <p:spPr/>
        <p:txBody>
          <a:bodyPr/>
          <a:lstStyle/>
          <a:p>
            <a:fld id="{4EBCDCBD-78E1-0D41-A999-31B5EBF8E02C}"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ad Chart 2">
    <p:spTree>
      <p:nvGrpSpPr>
        <p:cNvPr id="1" name=""/>
        <p:cNvGrpSpPr/>
        <p:nvPr/>
      </p:nvGrpSpPr>
      <p:grpSpPr>
        <a:xfrm>
          <a:off x="0" y="0"/>
          <a:ext cx="0" cy="0"/>
          <a:chOff x="0" y="0"/>
          <a:chExt cx="0" cy="0"/>
        </a:xfrm>
      </p:grpSpPr>
      <p:cxnSp>
        <p:nvCxnSpPr>
          <p:cNvPr id="6" name="Straight Connector 5"/>
          <p:cNvCxnSpPr/>
          <p:nvPr/>
        </p:nvCxnSpPr>
        <p:spPr>
          <a:xfrm>
            <a:off x="6096000" y="0"/>
            <a:ext cx="0" cy="64992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3255080"/>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userDrawn="1">
            <p:ph type="body" sz="quarter" idx="18" hasCustomPrompt="1"/>
          </p:nvPr>
        </p:nvSpPr>
        <p:spPr>
          <a:xfrm>
            <a:off x="457200" y="712591"/>
            <a:ext cx="5295900" cy="1210588"/>
          </a:xfrm>
        </p:spPr>
        <p:txBody>
          <a:bodyPr wrap="square" lIns="0" tIns="0" rIns="0" bIns="0">
            <a:normAutofit/>
          </a:bodyPr>
          <a:lstStyle>
            <a:lvl1pPr marL="137160" indent="-137160">
              <a:lnSpc>
                <a:spcPct val="100000"/>
              </a:lnSpc>
              <a:spcBef>
                <a:spcPts val="500"/>
              </a:spcBef>
              <a:defRPr sz="1400">
                <a:solidFill>
                  <a:schemeClr val="tx2">
                    <a:lumMod val="75000"/>
                  </a:schemeClr>
                </a:solidFill>
              </a:defRPr>
            </a:lvl1pPr>
            <a:lvl2pPr marL="320040" indent="-137160">
              <a:spcBef>
                <a:spcPts val="500"/>
              </a:spcBef>
              <a:defRPr sz="1200">
                <a:solidFill>
                  <a:schemeClr val="tx2">
                    <a:lumMod val="75000"/>
                  </a:schemeClr>
                </a:solidFill>
              </a:defRPr>
            </a:lvl2pPr>
            <a:lvl3pPr marL="594360" indent="-137160">
              <a:spcBef>
                <a:spcPts val="500"/>
              </a:spcBef>
              <a:defRPr sz="1200">
                <a:solidFill>
                  <a:schemeClr val="tx2">
                    <a:lumMod val="75000"/>
                  </a:schemeClr>
                </a:solidFill>
              </a:defRPr>
            </a:lvl3pPr>
            <a:lvl4pPr marL="868680" indent="-137160">
              <a:spcBef>
                <a:spcPts val="500"/>
              </a:spcBef>
              <a:defRPr sz="1200">
                <a:solidFill>
                  <a:schemeClr val="tx2">
                    <a:lumMod val="75000"/>
                  </a:schemeClr>
                </a:solidFill>
              </a:defRPr>
            </a:lvl4pPr>
            <a:lvl5pPr marL="1143000" indent="-137160">
              <a:spcBef>
                <a:spcPts val="500"/>
              </a:spcBef>
              <a:defRPr sz="1200">
                <a:solidFill>
                  <a:schemeClr val="tx2">
                    <a:lumMod val="75000"/>
                  </a:schemeClr>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6"/>
          <p:cNvSpPr>
            <a:spLocks noGrp="1"/>
          </p:cNvSpPr>
          <p:nvPr userDrawn="1">
            <p:ph type="body" sz="quarter" idx="19" hasCustomPrompt="1"/>
          </p:nvPr>
        </p:nvSpPr>
        <p:spPr>
          <a:xfrm>
            <a:off x="457200" y="419100"/>
            <a:ext cx="5296821"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26" name="Text Placeholder 14"/>
          <p:cNvSpPr>
            <a:spLocks noGrp="1"/>
          </p:cNvSpPr>
          <p:nvPr>
            <p:ph type="body" sz="quarter" idx="27" hasCustomPrompt="1"/>
          </p:nvPr>
        </p:nvSpPr>
        <p:spPr>
          <a:xfrm>
            <a:off x="457201" y="3880422"/>
            <a:ext cx="5295899" cy="1210588"/>
          </a:xfrm>
        </p:spPr>
        <p:txBody>
          <a:bodyPr wrap="square" lIns="0" tIns="0" rIns="0" bIns="0">
            <a:normAutofit/>
          </a:bodyPr>
          <a:lstStyle>
            <a:lvl1pPr marL="137160" indent="-137160">
              <a:lnSpc>
                <a:spcPct val="100000"/>
              </a:lnSpc>
              <a:spcBef>
                <a:spcPts val="500"/>
              </a:spcBef>
              <a:defRPr sz="1400">
                <a:solidFill>
                  <a:schemeClr val="tx2">
                    <a:lumMod val="75000"/>
                  </a:schemeClr>
                </a:solidFill>
              </a:defRPr>
            </a:lvl1pPr>
            <a:lvl2pPr marL="320040" indent="-137160">
              <a:spcBef>
                <a:spcPts val="500"/>
              </a:spcBef>
              <a:defRPr sz="1200">
                <a:solidFill>
                  <a:schemeClr val="tx2">
                    <a:lumMod val="75000"/>
                  </a:schemeClr>
                </a:solidFill>
              </a:defRPr>
            </a:lvl2pPr>
            <a:lvl3pPr marL="594360" indent="-137160">
              <a:spcBef>
                <a:spcPts val="500"/>
              </a:spcBef>
              <a:defRPr sz="1200">
                <a:solidFill>
                  <a:schemeClr val="tx2">
                    <a:lumMod val="75000"/>
                  </a:schemeClr>
                </a:solidFill>
              </a:defRPr>
            </a:lvl3pPr>
            <a:lvl4pPr marL="868680" indent="-137160">
              <a:spcBef>
                <a:spcPts val="500"/>
              </a:spcBef>
              <a:defRPr sz="1200">
                <a:solidFill>
                  <a:schemeClr val="tx2">
                    <a:lumMod val="75000"/>
                  </a:schemeClr>
                </a:solidFill>
              </a:defRPr>
            </a:lvl4pPr>
            <a:lvl5pPr marL="1143000" indent="-137160">
              <a:spcBef>
                <a:spcPts val="500"/>
              </a:spcBef>
              <a:defRPr sz="1200">
                <a:solidFill>
                  <a:schemeClr val="tx2">
                    <a:lumMod val="75000"/>
                  </a:schemeClr>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16"/>
          <p:cNvSpPr>
            <a:spLocks noGrp="1"/>
          </p:cNvSpPr>
          <p:nvPr>
            <p:ph type="body" sz="quarter" idx="28" hasCustomPrompt="1"/>
          </p:nvPr>
        </p:nvSpPr>
        <p:spPr>
          <a:xfrm>
            <a:off x="457199" y="3586931"/>
            <a:ext cx="5295901"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30" name="Text Placeholder 14"/>
          <p:cNvSpPr>
            <a:spLocks noGrp="1"/>
          </p:cNvSpPr>
          <p:nvPr>
            <p:ph type="body" sz="quarter" idx="31" hasCustomPrompt="1"/>
          </p:nvPr>
        </p:nvSpPr>
        <p:spPr>
          <a:xfrm>
            <a:off x="6438900" y="712591"/>
            <a:ext cx="5295900" cy="1210588"/>
          </a:xfrm>
        </p:spPr>
        <p:txBody>
          <a:bodyPr wrap="square" lIns="0" tIns="0" rIns="0" bIns="0">
            <a:normAutofit/>
          </a:bodyPr>
          <a:lstStyle>
            <a:lvl1pPr marL="137160" indent="-137160">
              <a:lnSpc>
                <a:spcPct val="100000"/>
              </a:lnSpc>
              <a:spcBef>
                <a:spcPts val="500"/>
              </a:spcBef>
              <a:defRPr sz="1400">
                <a:solidFill>
                  <a:schemeClr val="tx2">
                    <a:lumMod val="75000"/>
                  </a:schemeClr>
                </a:solidFill>
              </a:defRPr>
            </a:lvl1pPr>
            <a:lvl2pPr marL="320040" indent="-137160">
              <a:spcBef>
                <a:spcPts val="500"/>
              </a:spcBef>
              <a:defRPr sz="1200">
                <a:solidFill>
                  <a:schemeClr val="tx2">
                    <a:lumMod val="75000"/>
                  </a:schemeClr>
                </a:solidFill>
              </a:defRPr>
            </a:lvl2pPr>
            <a:lvl3pPr marL="594360" indent="-137160">
              <a:spcBef>
                <a:spcPts val="500"/>
              </a:spcBef>
              <a:defRPr sz="1200">
                <a:solidFill>
                  <a:schemeClr val="tx2">
                    <a:lumMod val="75000"/>
                  </a:schemeClr>
                </a:solidFill>
              </a:defRPr>
            </a:lvl3pPr>
            <a:lvl4pPr marL="868680" indent="-137160">
              <a:spcBef>
                <a:spcPts val="500"/>
              </a:spcBef>
              <a:defRPr sz="1200">
                <a:solidFill>
                  <a:schemeClr val="tx2">
                    <a:lumMod val="75000"/>
                  </a:schemeClr>
                </a:solidFill>
              </a:defRPr>
            </a:lvl4pPr>
            <a:lvl5pPr marL="1143000" indent="-137160">
              <a:spcBef>
                <a:spcPts val="500"/>
              </a:spcBef>
              <a:defRPr sz="1200">
                <a:solidFill>
                  <a:schemeClr val="tx2">
                    <a:lumMod val="75000"/>
                  </a:schemeClr>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16"/>
          <p:cNvSpPr>
            <a:spLocks noGrp="1"/>
          </p:cNvSpPr>
          <p:nvPr>
            <p:ph type="body" sz="quarter" idx="32" hasCustomPrompt="1"/>
          </p:nvPr>
        </p:nvSpPr>
        <p:spPr>
          <a:xfrm>
            <a:off x="6438901" y="419100"/>
            <a:ext cx="5293104"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34" name="Text Placeholder 14"/>
          <p:cNvSpPr>
            <a:spLocks noGrp="1"/>
          </p:cNvSpPr>
          <p:nvPr>
            <p:ph type="body" sz="quarter" idx="35" hasCustomPrompt="1"/>
          </p:nvPr>
        </p:nvSpPr>
        <p:spPr>
          <a:xfrm>
            <a:off x="6438900" y="3876705"/>
            <a:ext cx="5295900" cy="1210588"/>
          </a:xfrm>
        </p:spPr>
        <p:txBody>
          <a:bodyPr wrap="square" lIns="0" tIns="0" rIns="0" bIns="0">
            <a:normAutofit/>
          </a:bodyPr>
          <a:lstStyle>
            <a:lvl1pPr marL="137160" indent="-137160">
              <a:lnSpc>
                <a:spcPct val="100000"/>
              </a:lnSpc>
              <a:spcBef>
                <a:spcPts val="500"/>
              </a:spcBef>
              <a:defRPr sz="1400">
                <a:solidFill>
                  <a:schemeClr val="tx2">
                    <a:lumMod val="75000"/>
                  </a:schemeClr>
                </a:solidFill>
              </a:defRPr>
            </a:lvl1pPr>
            <a:lvl2pPr marL="320040" indent="-137160">
              <a:spcBef>
                <a:spcPts val="500"/>
              </a:spcBef>
              <a:defRPr sz="1200">
                <a:solidFill>
                  <a:schemeClr val="tx2">
                    <a:lumMod val="75000"/>
                  </a:schemeClr>
                </a:solidFill>
              </a:defRPr>
            </a:lvl2pPr>
            <a:lvl3pPr marL="594360" indent="-137160">
              <a:spcBef>
                <a:spcPts val="500"/>
              </a:spcBef>
              <a:defRPr sz="1200">
                <a:solidFill>
                  <a:schemeClr val="tx2">
                    <a:lumMod val="75000"/>
                  </a:schemeClr>
                </a:solidFill>
              </a:defRPr>
            </a:lvl3pPr>
            <a:lvl4pPr marL="868680" indent="-137160">
              <a:spcBef>
                <a:spcPts val="500"/>
              </a:spcBef>
              <a:defRPr sz="1200">
                <a:solidFill>
                  <a:schemeClr val="tx2">
                    <a:lumMod val="75000"/>
                  </a:schemeClr>
                </a:solidFill>
              </a:defRPr>
            </a:lvl4pPr>
            <a:lvl5pPr marL="1143000" indent="-137160">
              <a:spcBef>
                <a:spcPts val="500"/>
              </a:spcBef>
              <a:defRPr sz="1200">
                <a:solidFill>
                  <a:schemeClr val="tx2">
                    <a:lumMod val="75000"/>
                  </a:schemeClr>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Text Placeholder 16"/>
          <p:cNvSpPr>
            <a:spLocks noGrp="1"/>
          </p:cNvSpPr>
          <p:nvPr>
            <p:ph type="body" sz="quarter" idx="36" hasCustomPrompt="1"/>
          </p:nvPr>
        </p:nvSpPr>
        <p:spPr>
          <a:xfrm>
            <a:off x="6438901" y="3583214"/>
            <a:ext cx="5293104"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10" name="Date Placeholder 9"/>
          <p:cNvSpPr>
            <a:spLocks noGrp="1"/>
          </p:cNvSpPr>
          <p:nvPr>
            <p:ph type="dt" sz="half" idx="37"/>
          </p:nvPr>
        </p:nvSpPr>
        <p:spPr/>
        <p:txBody>
          <a:bodyPr/>
          <a:lstStyle/>
          <a:p>
            <a:fld id="{61FF344C-A647-423B-8258-92E40F29087E}" type="datetime3">
              <a:rPr lang="en-US" smtClean="0"/>
              <a:t>27 June 2022</a:t>
            </a:fld>
            <a:endParaRPr lang="en-US" dirty="0"/>
          </a:p>
        </p:txBody>
      </p:sp>
      <p:sp>
        <p:nvSpPr>
          <p:cNvPr id="11" name="Footer Placeholder 10"/>
          <p:cNvSpPr>
            <a:spLocks noGrp="1"/>
          </p:cNvSpPr>
          <p:nvPr>
            <p:ph type="ftr" sz="quarter" idx="38"/>
          </p:nvPr>
        </p:nvSpPr>
        <p:spPr/>
        <p:txBody>
          <a:bodyPr/>
          <a:lstStyle/>
          <a:p>
            <a:endParaRPr lang="en-US" dirty="0"/>
          </a:p>
        </p:txBody>
      </p:sp>
      <p:sp>
        <p:nvSpPr>
          <p:cNvPr id="12" name="Slide Number Placeholder 11"/>
          <p:cNvSpPr>
            <a:spLocks noGrp="1"/>
          </p:cNvSpPr>
          <p:nvPr>
            <p:ph type="sldNum" sz="quarter" idx="39"/>
          </p:nvPr>
        </p:nvSpPr>
        <p:spPr/>
        <p:txBody>
          <a:bodyPr/>
          <a:lstStyle/>
          <a:p>
            <a:fld id="{4EBCDCBD-78E1-0D41-A999-31B5EBF8E02C}"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End Dark">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fld id="{6A52BCFE-D255-4C4B-BA1D-51B94D9D938B}" type="datetime3">
              <a:rPr lang="en-US" smtClean="0"/>
              <a:t>27 June 2022</a:t>
            </a:fld>
            <a:endParaRPr lang="en-US" dirty="0"/>
          </a:p>
        </p:txBody>
      </p:sp>
      <p:sp>
        <p:nvSpPr>
          <p:cNvPr id="12" name="Footer Placeholder 11"/>
          <p:cNvSpPr>
            <a:spLocks noGrp="1"/>
          </p:cNvSpPr>
          <p:nvPr>
            <p:ph type="ftr" sz="quarter" idx="11"/>
          </p:nvPr>
        </p:nvSpPr>
        <p:spPr/>
        <p:txBody>
          <a:bodyPr/>
          <a:lstStyle/>
          <a:p>
            <a:endParaRPr lang="en-US" dirty="0"/>
          </a:p>
        </p:txBody>
      </p:sp>
      <p:sp>
        <p:nvSpPr>
          <p:cNvPr id="14" name="Slide Number Placeholder 13"/>
          <p:cNvSpPr>
            <a:spLocks noGrp="1"/>
          </p:cNvSpPr>
          <p:nvPr>
            <p:ph type="sldNum" sz="quarter" idx="12"/>
          </p:nvPr>
        </p:nvSpPr>
        <p:spPr/>
        <p:txBody>
          <a:bodyPr/>
          <a:lstStyle/>
          <a:p>
            <a:fld id="{4EBCDCBD-78E1-0D41-A999-31B5EBF8E02C}" type="slidenum">
              <a:rPr lang="en-US" smtClean="0"/>
              <a:pPr/>
              <a:t>‹#›</a:t>
            </a:fld>
            <a:endParaRPr lang="en-US" dirty="0"/>
          </a:p>
        </p:txBody>
      </p:sp>
      <p:sp>
        <p:nvSpPr>
          <p:cNvPr id="8" name="Rectangle 7"/>
          <p:cNvSpPr/>
          <p:nvPr/>
        </p:nvSpPr>
        <p:spPr>
          <a:xfrm>
            <a:off x="0" y="6291470"/>
            <a:ext cx="12192000"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6163" y="1371600"/>
            <a:ext cx="5479673" cy="358444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 y="667"/>
            <a:ext cx="12189624" cy="6856664"/>
          </a:xfrm>
          <a:prstGeom prst="rect">
            <a:avLst/>
          </a:prstGeom>
        </p:spPr>
      </p:pic>
      <p:sp>
        <p:nvSpPr>
          <p:cNvPr id="13" name="Rectangle 12"/>
          <p:cNvSpPr/>
          <p:nvPr userDrawn="1"/>
        </p:nvSpPr>
        <p:spPr>
          <a:xfrm>
            <a:off x="-1" y="4358640"/>
            <a:ext cx="12192000" cy="2499360"/>
          </a:xfrm>
          <a:prstGeom prst="rect">
            <a:avLst/>
          </a:prstGeom>
          <a:gradFill>
            <a:gsLst>
              <a:gs pos="0">
                <a:schemeClr val="accent1">
                  <a:lumMod val="50000"/>
                  <a:alpha val="0"/>
                </a:schemeClr>
              </a:gs>
              <a:gs pos="100000">
                <a:schemeClr val="accent1">
                  <a:lumMod val="50000"/>
                  <a:alpha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6163" y="1371600"/>
            <a:ext cx="5479673" cy="3584448"/>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End Light">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fld id="{105AF200-3133-408E-AEAA-04B3ACA33176}" type="datetime3">
              <a:rPr lang="en-US" smtClean="0"/>
              <a:t>27 June 2022</a:t>
            </a:fld>
            <a:endParaRPr lang="en-US" dirty="0"/>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4EBCDCBD-78E1-0D41-A999-31B5EBF8E02C}" type="slidenum">
              <a:rPr lang="en-US" smtClean="0"/>
              <a:pPr/>
              <a:t>‹#›</a:t>
            </a:fld>
            <a:endParaRPr lang="en-US" dirty="0"/>
          </a:p>
        </p:txBody>
      </p:sp>
      <p:sp>
        <p:nvSpPr>
          <p:cNvPr id="8" name="Rectangle 7"/>
          <p:cNvSpPr/>
          <p:nvPr/>
        </p:nvSpPr>
        <p:spPr>
          <a:xfrm>
            <a:off x="0" y="6291470"/>
            <a:ext cx="12192000"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 y="667"/>
            <a:ext cx="12189624" cy="685666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6163" y="1371600"/>
            <a:ext cx="5479673" cy="358444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2 Light">
    <p:spTree>
      <p:nvGrpSpPr>
        <p:cNvPr id="1" name=""/>
        <p:cNvGrpSpPr/>
        <p:nvPr/>
      </p:nvGrpSpPr>
      <p:grpSpPr>
        <a:xfrm>
          <a:off x="0" y="0"/>
          <a:ext cx="0" cy="0"/>
          <a:chOff x="0" y="0"/>
          <a:chExt cx="0" cy="0"/>
        </a:xfrm>
      </p:grpSpPr>
      <p:sp>
        <p:nvSpPr>
          <p:cNvPr id="20" name="Date Placeholder 19"/>
          <p:cNvSpPr>
            <a:spLocks noGrp="1"/>
          </p:cNvSpPr>
          <p:nvPr>
            <p:ph type="dt" sz="half" idx="15"/>
          </p:nvPr>
        </p:nvSpPr>
        <p:spPr/>
        <p:txBody>
          <a:bodyPr/>
          <a:lstStyle/>
          <a:p>
            <a:fld id="{62E0F3FA-8CD8-43D9-A075-B2FCCA17907D}" type="datetime3">
              <a:rPr lang="en-US" smtClean="0"/>
              <a:t>27 June 2022</a:t>
            </a:fld>
            <a:endParaRPr lang="en-US" dirty="0"/>
          </a:p>
        </p:txBody>
      </p:sp>
      <p:sp>
        <p:nvSpPr>
          <p:cNvPr id="21" name="Footer Placeholder 20"/>
          <p:cNvSpPr>
            <a:spLocks noGrp="1"/>
          </p:cNvSpPr>
          <p:nvPr>
            <p:ph type="ftr" sz="quarter" idx="16"/>
          </p:nvPr>
        </p:nvSpPr>
        <p:spPr/>
        <p:txBody>
          <a:bodyPr/>
          <a:lstStyle/>
          <a:p>
            <a:endParaRPr lang="en-US" dirty="0"/>
          </a:p>
        </p:txBody>
      </p:sp>
      <p:sp>
        <p:nvSpPr>
          <p:cNvPr id="22" name="Slide Number Placeholder 21"/>
          <p:cNvSpPr>
            <a:spLocks noGrp="1"/>
          </p:cNvSpPr>
          <p:nvPr>
            <p:ph type="sldNum" sz="quarter" idx="17"/>
          </p:nvPr>
        </p:nvSpPr>
        <p:spPr/>
        <p:txBody>
          <a:bodyPr/>
          <a:lstStyle/>
          <a:p>
            <a:fld id="{4EBCDCBD-78E1-0D41-A999-31B5EBF8E02C}" type="slidenum">
              <a:rPr lang="en-US" smtClean="0"/>
              <a:pPr/>
              <a:t>‹#›</a:t>
            </a:fld>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67"/>
            <a:ext cx="12189624" cy="6856664"/>
          </a:xfrm>
          <a:prstGeom prst="rect">
            <a:avLst/>
          </a:prstGeom>
        </p:spPr>
      </p:pic>
      <p:sp>
        <p:nvSpPr>
          <p:cNvPr id="2" name="Title 1"/>
          <p:cNvSpPr>
            <a:spLocks noGrp="1"/>
          </p:cNvSpPr>
          <p:nvPr>
            <p:ph type="ctrTitle" hasCustomPrompt="1"/>
          </p:nvPr>
        </p:nvSpPr>
        <p:spPr>
          <a:xfrm>
            <a:off x="685800" y="2324100"/>
            <a:ext cx="5410200" cy="1572399"/>
          </a:xfrm>
        </p:spPr>
        <p:txBody>
          <a:bodyPr anchor="b">
            <a:normAutofit/>
          </a:bodyPr>
          <a:lstStyle>
            <a:lvl1pPr algn="l">
              <a:defRPr sz="4000"/>
            </a:lvl1pPr>
          </a:lstStyle>
          <a:p>
            <a:r>
              <a:rPr lang="en-US" dirty="0"/>
              <a:t>Click to add title</a:t>
            </a:r>
          </a:p>
        </p:txBody>
      </p:sp>
      <p:sp>
        <p:nvSpPr>
          <p:cNvPr id="3" name="Subtitle 2"/>
          <p:cNvSpPr>
            <a:spLocks noGrp="1"/>
          </p:cNvSpPr>
          <p:nvPr>
            <p:ph type="subTitle" idx="1" hasCustomPrompt="1"/>
          </p:nvPr>
        </p:nvSpPr>
        <p:spPr>
          <a:xfrm>
            <a:off x="685800" y="4038600"/>
            <a:ext cx="5410200" cy="838200"/>
          </a:xfrm>
        </p:spPr>
        <p:txBody>
          <a:bodyPr lIns="0" tIns="0" rIns="0" bIns="0"/>
          <a:lstStyle>
            <a:lvl1pPr marL="0" indent="0" algn="l">
              <a:buNone/>
              <a:defRPr sz="24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1" name="Picture Placeholder 7"/>
          <p:cNvSpPr>
            <a:spLocks noGrp="1"/>
          </p:cNvSpPr>
          <p:nvPr>
            <p:ph type="pic" sz="quarter" idx="14" hasCustomPrompt="1"/>
          </p:nvPr>
        </p:nvSpPr>
        <p:spPr>
          <a:xfrm>
            <a:off x="6858001" y="570368"/>
            <a:ext cx="5334000" cy="5721790"/>
          </a:xfrm>
          <a:solidFill>
            <a:schemeClr val="bg1">
              <a:lumMod val="85000"/>
            </a:schemeClr>
          </a:solidFill>
          <a:ln>
            <a:solidFill>
              <a:schemeClr val="bg1">
                <a:lumMod val="95000"/>
              </a:schemeClr>
            </a:solidFill>
          </a:ln>
        </p:spPr>
        <p:txBody>
          <a:bodyPr anchor="ctr"/>
          <a:lstStyle>
            <a:lvl1pPr marL="0" indent="0" algn="ctr">
              <a:buNone/>
              <a:defRPr baseline="0">
                <a:solidFill>
                  <a:schemeClr val="bg1">
                    <a:lumMod val="50000"/>
                  </a:schemeClr>
                </a:solidFill>
              </a:defRPr>
            </a:lvl1pPr>
          </a:lstStyle>
          <a:p>
            <a:r>
              <a:rPr lang="en-US" dirty="0"/>
              <a:t>Click to add image</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009" y="95382"/>
            <a:ext cx="3178301" cy="1309907"/>
          </a:xfrm>
          <a:prstGeom prst="rect">
            <a:avLst/>
          </a:prstGeom>
        </p:spPr>
      </p:pic>
      <p:sp>
        <p:nvSpPr>
          <p:cNvPr id="9" name="Text Placeholder 11"/>
          <p:cNvSpPr>
            <a:spLocks noGrp="1"/>
          </p:cNvSpPr>
          <p:nvPr>
            <p:ph type="body" sz="quarter" idx="13" hasCustomPrompt="1"/>
          </p:nvPr>
        </p:nvSpPr>
        <p:spPr>
          <a:xfrm>
            <a:off x="685800" y="4876800"/>
            <a:ext cx="5410200" cy="1333500"/>
          </a:xfrm>
        </p:spPr>
        <p:txBody>
          <a:bodyPr lIns="0" tIns="0" rIns="0" bIns="0">
            <a:normAutofit/>
          </a:bodyPr>
          <a:lstStyle>
            <a:lvl1pPr marL="0" indent="0">
              <a:lnSpc>
                <a:spcPct val="100000"/>
              </a:lnSpc>
              <a:spcBef>
                <a:spcPts val="0"/>
              </a:spcBef>
              <a:buNone/>
              <a:defRPr sz="14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spTree>
  </p:cSld>
  <p:clrMapOvr>
    <a:masterClrMapping/>
  </p:clrMapOvr>
  <p:extLst>
    <p:ext uri="{DCECCB84-F9BA-43D5-87BE-67443E8EF086}">
      <p15:sldGuideLst xmlns:p15="http://schemas.microsoft.com/office/powerpoint/2012/main">
        <p15:guide id="2" pos="43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3 Dark">
    <p:spTree>
      <p:nvGrpSpPr>
        <p:cNvPr id="1" name=""/>
        <p:cNvGrpSpPr/>
        <p:nvPr/>
      </p:nvGrpSpPr>
      <p:grpSpPr>
        <a:xfrm>
          <a:off x="0" y="0"/>
          <a:ext cx="0" cy="0"/>
          <a:chOff x="0" y="0"/>
          <a:chExt cx="0" cy="0"/>
        </a:xfrm>
      </p:grpSpPr>
      <p:sp>
        <p:nvSpPr>
          <p:cNvPr id="19" name="Date Placeholder 18"/>
          <p:cNvSpPr>
            <a:spLocks noGrp="1"/>
          </p:cNvSpPr>
          <p:nvPr>
            <p:ph type="dt" sz="half" idx="15"/>
          </p:nvPr>
        </p:nvSpPr>
        <p:spPr/>
        <p:txBody>
          <a:bodyPr/>
          <a:lstStyle/>
          <a:p>
            <a:fld id="{FBF0E5F8-7748-4ACC-8C37-B57E090ABD2F}" type="datetime3">
              <a:rPr lang="en-US" smtClean="0"/>
              <a:t>27 June 2022</a:t>
            </a:fld>
            <a:endParaRPr lang="en-US" dirty="0"/>
          </a:p>
        </p:txBody>
      </p:sp>
      <p:sp>
        <p:nvSpPr>
          <p:cNvPr id="20" name="Footer Placeholder 19"/>
          <p:cNvSpPr>
            <a:spLocks noGrp="1"/>
          </p:cNvSpPr>
          <p:nvPr>
            <p:ph type="ftr" sz="quarter" idx="16"/>
          </p:nvPr>
        </p:nvSpPr>
        <p:spPr/>
        <p:txBody>
          <a:bodyPr/>
          <a:lstStyle/>
          <a:p>
            <a:endParaRPr lang="en-US" dirty="0"/>
          </a:p>
        </p:txBody>
      </p:sp>
      <p:sp>
        <p:nvSpPr>
          <p:cNvPr id="21" name="Slide Number Placeholder 20"/>
          <p:cNvSpPr>
            <a:spLocks noGrp="1"/>
          </p:cNvSpPr>
          <p:nvPr>
            <p:ph type="sldNum" sz="quarter" idx="17"/>
          </p:nvPr>
        </p:nvSpPr>
        <p:spPr/>
        <p:txBody>
          <a:bodyPr/>
          <a:lstStyle/>
          <a:p>
            <a:fld id="{4EBCDCBD-78E1-0D41-A999-31B5EBF8E02C}" type="slidenum">
              <a:rPr lang="en-US" smtClean="0"/>
              <a:pPr/>
              <a:t>‹#›</a:t>
            </a:fld>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667"/>
            <a:ext cx="12189624" cy="6856664"/>
          </a:xfrm>
          <a:prstGeom prst="rect">
            <a:avLst/>
          </a:prstGeom>
        </p:spPr>
      </p:pic>
      <p:sp>
        <p:nvSpPr>
          <p:cNvPr id="22" name="Rectangle 21"/>
          <p:cNvSpPr/>
          <p:nvPr userDrawn="1"/>
        </p:nvSpPr>
        <p:spPr>
          <a:xfrm>
            <a:off x="0" y="4358640"/>
            <a:ext cx="12192000" cy="2499360"/>
          </a:xfrm>
          <a:prstGeom prst="rect">
            <a:avLst/>
          </a:prstGeom>
          <a:gradFill>
            <a:gsLst>
              <a:gs pos="0">
                <a:schemeClr val="accent1">
                  <a:lumMod val="50000"/>
                  <a:alpha val="0"/>
                </a:schemeClr>
              </a:gs>
              <a:gs pos="100000">
                <a:schemeClr val="accent1">
                  <a:lumMod val="50000"/>
                  <a:alpha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267200" y="3886201"/>
            <a:ext cx="6972300" cy="609600"/>
          </a:xfrm>
        </p:spPr>
        <p:txBody>
          <a:bodyPr anchor="t">
            <a:normAutofit/>
          </a:bodyPr>
          <a:lstStyle>
            <a:lvl1pPr algn="l">
              <a:defRPr sz="40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4267200" y="4495800"/>
            <a:ext cx="6972300" cy="571499"/>
          </a:xfrm>
        </p:spPr>
        <p:txBody>
          <a:bodyPr lIns="0" tIns="0" rIns="0" bIns="0"/>
          <a:lstStyle>
            <a:lvl1pPr marL="0" indent="0" algn="l">
              <a:buNone/>
              <a:defRPr sz="2400" b="1">
                <a:solidFill>
                  <a:schemeClr val="accent2">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ext Placeholder 11"/>
          <p:cNvSpPr>
            <a:spLocks noGrp="1"/>
          </p:cNvSpPr>
          <p:nvPr>
            <p:ph type="body" sz="quarter" idx="13" hasCustomPrompt="1"/>
          </p:nvPr>
        </p:nvSpPr>
        <p:spPr>
          <a:xfrm>
            <a:off x="4267200" y="5067300"/>
            <a:ext cx="4010128" cy="1143000"/>
          </a:xfrm>
        </p:spPr>
        <p:txBody>
          <a:bodyPr lIns="0" tIns="0" rIns="0" bIns="0">
            <a:normAutofit/>
          </a:bodyPr>
          <a:lstStyle>
            <a:lvl1pPr marL="0" indent="0">
              <a:spcBef>
                <a:spcPts val="0"/>
              </a:spcBef>
              <a:buNone/>
              <a:defRPr sz="1400">
                <a:solidFill>
                  <a:schemeClr val="accent2">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sp>
        <p:nvSpPr>
          <p:cNvPr id="8" name="Picture Placeholder 7"/>
          <p:cNvSpPr>
            <a:spLocks noGrp="1"/>
          </p:cNvSpPr>
          <p:nvPr>
            <p:ph type="pic" sz="quarter" idx="14" hasCustomPrompt="1"/>
          </p:nvPr>
        </p:nvSpPr>
        <p:spPr>
          <a:xfrm>
            <a:off x="0" y="0"/>
            <a:ext cx="12192000" cy="3440288"/>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cxnSp>
        <p:nvCxnSpPr>
          <p:cNvPr id="16" name="Straight Connector 15"/>
          <p:cNvCxnSpPr/>
          <p:nvPr/>
        </p:nvCxnSpPr>
        <p:spPr>
          <a:xfrm>
            <a:off x="3778686" y="3886200"/>
            <a:ext cx="0" cy="2324100"/>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5475" y="3411128"/>
            <a:ext cx="3030109" cy="1982102"/>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3 Light">
    <p:spTree>
      <p:nvGrpSpPr>
        <p:cNvPr id="1" name=""/>
        <p:cNvGrpSpPr/>
        <p:nvPr/>
      </p:nvGrpSpPr>
      <p:grpSpPr>
        <a:xfrm>
          <a:off x="0" y="0"/>
          <a:ext cx="0" cy="0"/>
          <a:chOff x="0" y="0"/>
          <a:chExt cx="0" cy="0"/>
        </a:xfrm>
      </p:grpSpPr>
      <p:sp>
        <p:nvSpPr>
          <p:cNvPr id="18" name="Date Placeholder 17"/>
          <p:cNvSpPr>
            <a:spLocks noGrp="1"/>
          </p:cNvSpPr>
          <p:nvPr>
            <p:ph type="dt" sz="half" idx="15"/>
          </p:nvPr>
        </p:nvSpPr>
        <p:spPr/>
        <p:txBody>
          <a:bodyPr/>
          <a:lstStyle/>
          <a:p>
            <a:fld id="{6C5172D4-EDD0-482A-9D59-5376F3068746}" type="datetime3">
              <a:rPr lang="en-US" smtClean="0"/>
              <a:t>27 June 2022</a:t>
            </a:fld>
            <a:endParaRPr lang="en-US" dirty="0"/>
          </a:p>
        </p:txBody>
      </p:sp>
      <p:sp>
        <p:nvSpPr>
          <p:cNvPr id="19" name="Footer Placeholder 18"/>
          <p:cNvSpPr>
            <a:spLocks noGrp="1"/>
          </p:cNvSpPr>
          <p:nvPr>
            <p:ph type="ftr" sz="quarter" idx="16"/>
          </p:nvPr>
        </p:nvSpPr>
        <p:spPr/>
        <p:txBody>
          <a:bodyPr/>
          <a:lstStyle/>
          <a:p>
            <a:endParaRPr lang="en-US" dirty="0"/>
          </a:p>
        </p:txBody>
      </p:sp>
      <p:sp>
        <p:nvSpPr>
          <p:cNvPr id="20" name="Slide Number Placeholder 19"/>
          <p:cNvSpPr>
            <a:spLocks noGrp="1"/>
          </p:cNvSpPr>
          <p:nvPr>
            <p:ph type="sldNum" sz="quarter" idx="17"/>
          </p:nvPr>
        </p:nvSpPr>
        <p:spPr/>
        <p:txBody>
          <a:bodyPr/>
          <a:lstStyle/>
          <a:p>
            <a:fld id="{4EBCDCBD-78E1-0D41-A999-31B5EBF8E02C}" type="slidenum">
              <a:rPr lang="en-US" smtClean="0"/>
              <a:pPr/>
              <a:t>‹#›</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67"/>
            <a:ext cx="12189624" cy="6856664"/>
          </a:xfrm>
          <a:prstGeom prst="rect">
            <a:avLst/>
          </a:prstGeom>
        </p:spPr>
      </p:pic>
      <p:sp>
        <p:nvSpPr>
          <p:cNvPr id="2" name="Title 1"/>
          <p:cNvSpPr>
            <a:spLocks noGrp="1"/>
          </p:cNvSpPr>
          <p:nvPr>
            <p:ph type="ctrTitle" hasCustomPrompt="1"/>
          </p:nvPr>
        </p:nvSpPr>
        <p:spPr>
          <a:xfrm>
            <a:off x="4267200" y="3886201"/>
            <a:ext cx="6972300" cy="609600"/>
          </a:xfrm>
        </p:spPr>
        <p:txBody>
          <a:bodyPr anchor="t">
            <a:normAutofit/>
          </a:bodyPr>
          <a:lstStyle>
            <a:lvl1pPr algn="l">
              <a:defRPr sz="4000"/>
            </a:lvl1pPr>
          </a:lstStyle>
          <a:p>
            <a:r>
              <a:rPr lang="en-US" dirty="0"/>
              <a:t>Click to add title</a:t>
            </a:r>
          </a:p>
        </p:txBody>
      </p:sp>
      <p:sp>
        <p:nvSpPr>
          <p:cNvPr id="3" name="Subtitle 2"/>
          <p:cNvSpPr>
            <a:spLocks noGrp="1"/>
          </p:cNvSpPr>
          <p:nvPr>
            <p:ph type="subTitle" idx="1" hasCustomPrompt="1"/>
          </p:nvPr>
        </p:nvSpPr>
        <p:spPr>
          <a:xfrm>
            <a:off x="4267200" y="4495800"/>
            <a:ext cx="6972300" cy="571499"/>
          </a:xfrm>
        </p:spPr>
        <p:txBody>
          <a:bodyPr lIns="0" tIns="0" rIns="0" bIns="0"/>
          <a:lstStyle>
            <a:lvl1pPr marL="0" indent="0" algn="l">
              <a:buNone/>
              <a:defRPr sz="2400" b="1"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ext Placeholder 11"/>
          <p:cNvSpPr>
            <a:spLocks noGrp="1"/>
          </p:cNvSpPr>
          <p:nvPr>
            <p:ph type="body" sz="quarter" idx="13" hasCustomPrompt="1"/>
          </p:nvPr>
        </p:nvSpPr>
        <p:spPr>
          <a:xfrm>
            <a:off x="4267200" y="5067300"/>
            <a:ext cx="4010128" cy="1143000"/>
          </a:xfrm>
        </p:spPr>
        <p:txBody>
          <a:bodyPr lIns="0" tIns="0" rIns="0" bIns="0">
            <a:normAutofit/>
          </a:bodyPr>
          <a:lstStyle>
            <a:lvl1pPr marL="0" indent="0">
              <a:spcBef>
                <a:spcPts val="0"/>
              </a:spcBef>
              <a:buNone/>
              <a:defRPr sz="14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sp>
        <p:nvSpPr>
          <p:cNvPr id="8" name="Picture Placeholder 7"/>
          <p:cNvSpPr>
            <a:spLocks noGrp="1"/>
          </p:cNvSpPr>
          <p:nvPr>
            <p:ph type="pic" sz="quarter" idx="14" hasCustomPrompt="1"/>
          </p:nvPr>
        </p:nvSpPr>
        <p:spPr>
          <a:xfrm>
            <a:off x="0" y="0"/>
            <a:ext cx="12192000" cy="3440288"/>
          </a:xfrm>
          <a:solidFill>
            <a:schemeClr val="bg1">
              <a:lumMod val="85000"/>
            </a:schemeClr>
          </a:solidFill>
          <a:ln>
            <a:noFill/>
          </a:ln>
        </p:spPr>
        <p:txBody>
          <a:bodyPr anchor="ctr"/>
          <a:lstStyle>
            <a:lvl1pPr marL="0" indent="0" algn="ctr">
              <a:buNone/>
              <a:defRPr baseline="0">
                <a:solidFill>
                  <a:schemeClr val="bg1">
                    <a:lumMod val="50000"/>
                  </a:schemeClr>
                </a:solidFill>
              </a:defRPr>
            </a:lvl1pPr>
          </a:lstStyle>
          <a:p>
            <a:r>
              <a:rPr lang="en-US" dirty="0"/>
              <a:t>Click to add image</a:t>
            </a:r>
          </a:p>
        </p:txBody>
      </p:sp>
      <p:cxnSp>
        <p:nvCxnSpPr>
          <p:cNvPr id="16" name="Straight Connector 15"/>
          <p:cNvCxnSpPr/>
          <p:nvPr/>
        </p:nvCxnSpPr>
        <p:spPr>
          <a:xfrm>
            <a:off x="3778686" y="3886200"/>
            <a:ext cx="0" cy="232410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5475" y="3411128"/>
            <a:ext cx="3030108" cy="1982101"/>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4 Dark">
    <p:bg>
      <p:bgPr>
        <a:solidFill>
          <a:schemeClr val="accent1"/>
        </a:solidFill>
        <a:effectLst/>
      </p:bgPr>
    </p:bg>
    <p:spTree>
      <p:nvGrpSpPr>
        <p:cNvPr id="1" name=""/>
        <p:cNvGrpSpPr/>
        <p:nvPr/>
      </p:nvGrpSpPr>
      <p:grpSpPr>
        <a:xfrm>
          <a:off x="0" y="0"/>
          <a:ext cx="0" cy="0"/>
          <a:chOff x="0" y="0"/>
          <a:chExt cx="0" cy="0"/>
        </a:xfrm>
      </p:grpSpPr>
      <p:sp>
        <p:nvSpPr>
          <p:cNvPr id="20" name="Date Placeholder 19"/>
          <p:cNvSpPr>
            <a:spLocks noGrp="1"/>
          </p:cNvSpPr>
          <p:nvPr>
            <p:ph type="dt" sz="half" idx="18"/>
          </p:nvPr>
        </p:nvSpPr>
        <p:spPr/>
        <p:txBody>
          <a:bodyPr/>
          <a:lstStyle/>
          <a:p>
            <a:fld id="{4CED436F-B354-4514-8219-71B6E1462638}" type="datetime3">
              <a:rPr lang="en-US" smtClean="0"/>
              <a:t>27 June 2022</a:t>
            </a:fld>
            <a:endParaRPr lang="en-US" dirty="0"/>
          </a:p>
        </p:txBody>
      </p:sp>
      <p:sp>
        <p:nvSpPr>
          <p:cNvPr id="24" name="Footer Placeholder 23"/>
          <p:cNvSpPr>
            <a:spLocks noGrp="1"/>
          </p:cNvSpPr>
          <p:nvPr>
            <p:ph type="ftr" sz="quarter" idx="19"/>
          </p:nvPr>
        </p:nvSpPr>
        <p:spPr/>
        <p:txBody>
          <a:bodyPr/>
          <a:lstStyle/>
          <a:p>
            <a:endParaRPr lang="en-US" dirty="0"/>
          </a:p>
        </p:txBody>
      </p:sp>
      <p:sp>
        <p:nvSpPr>
          <p:cNvPr id="25" name="Slide Number Placeholder 24"/>
          <p:cNvSpPr>
            <a:spLocks noGrp="1"/>
          </p:cNvSpPr>
          <p:nvPr>
            <p:ph type="sldNum" sz="quarter" idx="20"/>
          </p:nvPr>
        </p:nvSpPr>
        <p:spPr/>
        <p:txBody>
          <a:bodyPr/>
          <a:lstStyle/>
          <a:p>
            <a:fld id="{4EBCDCBD-78E1-0D41-A999-31B5EBF8E02C}" type="slidenum">
              <a:rPr lang="en-US" smtClean="0"/>
              <a:pPr/>
              <a:t>‹#›</a:t>
            </a:fld>
            <a:endParaRPr lang="en-US" dirty="0"/>
          </a:p>
        </p:txBody>
      </p:sp>
      <p:sp>
        <p:nvSpPr>
          <p:cNvPr id="13" name="Rectangle 12"/>
          <p:cNvSpPr/>
          <p:nvPr/>
        </p:nvSpPr>
        <p:spPr>
          <a:xfrm>
            <a:off x="0" y="6291470"/>
            <a:ext cx="12192000" cy="566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667"/>
            <a:ext cx="12189624" cy="6856664"/>
          </a:xfrm>
          <a:prstGeom prst="rect">
            <a:avLst/>
          </a:prstGeom>
        </p:spPr>
      </p:pic>
      <p:sp>
        <p:nvSpPr>
          <p:cNvPr id="14" name="Rectangle 13"/>
          <p:cNvSpPr/>
          <p:nvPr/>
        </p:nvSpPr>
        <p:spPr>
          <a:xfrm>
            <a:off x="0" y="4358640"/>
            <a:ext cx="12192000" cy="2499360"/>
          </a:xfrm>
          <a:prstGeom prst="rect">
            <a:avLst/>
          </a:prstGeom>
          <a:gradFill>
            <a:gsLst>
              <a:gs pos="0">
                <a:schemeClr val="accent1">
                  <a:lumMod val="50000"/>
                  <a:alpha val="0"/>
                </a:schemeClr>
              </a:gs>
              <a:gs pos="100000">
                <a:schemeClr val="accent1">
                  <a:lumMod val="50000"/>
                  <a:alpha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267200" y="3886201"/>
            <a:ext cx="6972300" cy="609600"/>
          </a:xfrm>
        </p:spPr>
        <p:txBody>
          <a:bodyPr anchor="t">
            <a:normAutofit/>
          </a:bodyPr>
          <a:lstStyle>
            <a:lvl1pPr algn="l">
              <a:defRPr sz="40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4267200" y="4495800"/>
            <a:ext cx="6972300" cy="571499"/>
          </a:xfrm>
        </p:spPr>
        <p:txBody>
          <a:bodyPr lIns="0" tIns="0" rIns="0" bIns="0"/>
          <a:lstStyle>
            <a:lvl1pPr marL="0" indent="0" algn="l">
              <a:buNone/>
              <a:defRPr sz="2400" b="1">
                <a:solidFill>
                  <a:schemeClr val="accent2">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ext Placeholder 11"/>
          <p:cNvSpPr>
            <a:spLocks noGrp="1"/>
          </p:cNvSpPr>
          <p:nvPr>
            <p:ph type="body" sz="quarter" idx="13" hasCustomPrompt="1"/>
          </p:nvPr>
        </p:nvSpPr>
        <p:spPr>
          <a:xfrm>
            <a:off x="4267200" y="5067300"/>
            <a:ext cx="4010128" cy="1143000"/>
          </a:xfrm>
        </p:spPr>
        <p:txBody>
          <a:bodyPr lIns="0" tIns="0" rIns="0" bIns="0">
            <a:normAutofit/>
          </a:bodyPr>
          <a:lstStyle>
            <a:lvl1pPr marL="0" indent="0">
              <a:spcBef>
                <a:spcPts val="0"/>
              </a:spcBef>
              <a:buNone/>
              <a:defRPr sz="1400">
                <a:solidFill>
                  <a:schemeClr val="accent2">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sp>
        <p:nvSpPr>
          <p:cNvPr id="21" name="Picture Placeholder 7"/>
          <p:cNvSpPr>
            <a:spLocks noGrp="1"/>
          </p:cNvSpPr>
          <p:nvPr>
            <p:ph type="pic" sz="quarter" idx="15" hasCustomPrompt="1"/>
          </p:nvPr>
        </p:nvSpPr>
        <p:spPr>
          <a:xfrm>
            <a:off x="-2370" y="0"/>
            <a:ext cx="4063997" cy="3440287"/>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sp>
        <p:nvSpPr>
          <p:cNvPr id="22" name="Picture Placeholder 7"/>
          <p:cNvSpPr>
            <a:spLocks noGrp="1"/>
          </p:cNvSpPr>
          <p:nvPr>
            <p:ph type="pic" sz="quarter" idx="16" hasCustomPrompt="1"/>
          </p:nvPr>
        </p:nvSpPr>
        <p:spPr>
          <a:xfrm>
            <a:off x="4061628" y="0"/>
            <a:ext cx="4063996" cy="3440287"/>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sp>
        <p:nvSpPr>
          <p:cNvPr id="23" name="Picture Placeholder 7"/>
          <p:cNvSpPr>
            <a:spLocks noGrp="1"/>
          </p:cNvSpPr>
          <p:nvPr>
            <p:ph type="pic" sz="quarter" idx="17" hasCustomPrompt="1"/>
          </p:nvPr>
        </p:nvSpPr>
        <p:spPr>
          <a:xfrm>
            <a:off x="8125625" y="0"/>
            <a:ext cx="4066376" cy="3440287"/>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cxnSp>
        <p:nvCxnSpPr>
          <p:cNvPr id="15" name="Straight Connector 14"/>
          <p:cNvCxnSpPr/>
          <p:nvPr userDrawn="1"/>
        </p:nvCxnSpPr>
        <p:spPr>
          <a:xfrm>
            <a:off x="3778686" y="3886200"/>
            <a:ext cx="0" cy="2324100"/>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5475" y="3411128"/>
            <a:ext cx="3030109" cy="1982102"/>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4 Light">
    <p:spTree>
      <p:nvGrpSpPr>
        <p:cNvPr id="1" name=""/>
        <p:cNvGrpSpPr/>
        <p:nvPr/>
      </p:nvGrpSpPr>
      <p:grpSpPr>
        <a:xfrm>
          <a:off x="0" y="0"/>
          <a:ext cx="0" cy="0"/>
          <a:chOff x="0" y="0"/>
          <a:chExt cx="0" cy="0"/>
        </a:xfrm>
      </p:grpSpPr>
      <p:sp>
        <p:nvSpPr>
          <p:cNvPr id="16" name="Date Placeholder 15"/>
          <p:cNvSpPr>
            <a:spLocks noGrp="1"/>
          </p:cNvSpPr>
          <p:nvPr>
            <p:ph type="dt" sz="half" idx="18"/>
          </p:nvPr>
        </p:nvSpPr>
        <p:spPr/>
        <p:txBody>
          <a:bodyPr/>
          <a:lstStyle/>
          <a:p>
            <a:fld id="{139929EE-879A-4574-B146-9BED48A4C5B4}" type="datetime3">
              <a:rPr lang="en-US" smtClean="0"/>
              <a:t>27 June 2022</a:t>
            </a:fld>
            <a:endParaRPr lang="en-US" dirty="0"/>
          </a:p>
        </p:txBody>
      </p:sp>
      <p:sp>
        <p:nvSpPr>
          <p:cNvPr id="17" name="Footer Placeholder 16"/>
          <p:cNvSpPr>
            <a:spLocks noGrp="1"/>
          </p:cNvSpPr>
          <p:nvPr>
            <p:ph type="ftr" sz="quarter" idx="19"/>
          </p:nvPr>
        </p:nvSpPr>
        <p:spPr/>
        <p:txBody>
          <a:bodyPr/>
          <a:lstStyle/>
          <a:p>
            <a:endParaRPr lang="en-US" dirty="0"/>
          </a:p>
        </p:txBody>
      </p:sp>
      <p:sp>
        <p:nvSpPr>
          <p:cNvPr id="19" name="Slide Number Placeholder 18"/>
          <p:cNvSpPr>
            <a:spLocks noGrp="1"/>
          </p:cNvSpPr>
          <p:nvPr>
            <p:ph type="sldNum" sz="quarter" idx="20"/>
          </p:nvPr>
        </p:nvSpPr>
        <p:spPr/>
        <p:txBody>
          <a:bodyPr/>
          <a:lstStyle/>
          <a:p>
            <a:fld id="{4EBCDCBD-78E1-0D41-A999-31B5EBF8E02C}" type="slidenum">
              <a:rPr lang="en-US" smtClean="0"/>
              <a:pPr/>
              <a:t>‹#›</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 y="667"/>
            <a:ext cx="12189624" cy="6856664"/>
          </a:xfrm>
          <a:prstGeom prst="rect">
            <a:avLst/>
          </a:prstGeom>
        </p:spPr>
      </p:pic>
      <p:sp>
        <p:nvSpPr>
          <p:cNvPr id="2" name="Title 1"/>
          <p:cNvSpPr>
            <a:spLocks noGrp="1"/>
          </p:cNvSpPr>
          <p:nvPr>
            <p:ph type="ctrTitle" hasCustomPrompt="1"/>
          </p:nvPr>
        </p:nvSpPr>
        <p:spPr>
          <a:xfrm>
            <a:off x="4267200" y="3886201"/>
            <a:ext cx="6972300" cy="609600"/>
          </a:xfrm>
        </p:spPr>
        <p:txBody>
          <a:bodyPr anchor="t">
            <a:normAutofit/>
          </a:bodyPr>
          <a:lstStyle>
            <a:lvl1pPr algn="l">
              <a:defRPr sz="4000"/>
            </a:lvl1pPr>
          </a:lstStyle>
          <a:p>
            <a:r>
              <a:rPr lang="en-US" dirty="0"/>
              <a:t>Click to add title</a:t>
            </a:r>
          </a:p>
        </p:txBody>
      </p:sp>
      <p:sp>
        <p:nvSpPr>
          <p:cNvPr id="3" name="Subtitle 2"/>
          <p:cNvSpPr>
            <a:spLocks noGrp="1"/>
          </p:cNvSpPr>
          <p:nvPr>
            <p:ph type="subTitle" idx="1" hasCustomPrompt="1"/>
          </p:nvPr>
        </p:nvSpPr>
        <p:spPr>
          <a:xfrm>
            <a:off x="4267200" y="4495800"/>
            <a:ext cx="6972300" cy="571499"/>
          </a:xfrm>
        </p:spPr>
        <p:txBody>
          <a:bodyPr lIns="0" tIns="0" rIns="0" bIns="0"/>
          <a:lstStyle>
            <a:lvl1pPr marL="0" indent="0" algn="l">
              <a:buNone/>
              <a:defRPr sz="24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ext Placeholder 11"/>
          <p:cNvSpPr>
            <a:spLocks noGrp="1"/>
          </p:cNvSpPr>
          <p:nvPr>
            <p:ph type="body" sz="quarter" idx="13" hasCustomPrompt="1"/>
          </p:nvPr>
        </p:nvSpPr>
        <p:spPr>
          <a:xfrm>
            <a:off x="4267200" y="5067300"/>
            <a:ext cx="4010128" cy="1143000"/>
          </a:xfrm>
        </p:spPr>
        <p:txBody>
          <a:bodyPr lIns="0" tIns="0" rIns="0" bIns="0">
            <a:normAutofit/>
          </a:bodyPr>
          <a:lstStyle>
            <a:lvl1pPr marL="0" indent="0">
              <a:spcBef>
                <a:spcPts val="0"/>
              </a:spcBef>
              <a:buNone/>
              <a:defRPr sz="14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sp>
        <p:nvSpPr>
          <p:cNvPr id="21" name="Picture Placeholder 7"/>
          <p:cNvSpPr>
            <a:spLocks noGrp="1"/>
          </p:cNvSpPr>
          <p:nvPr>
            <p:ph type="pic" sz="quarter" idx="15" hasCustomPrompt="1"/>
          </p:nvPr>
        </p:nvSpPr>
        <p:spPr>
          <a:xfrm>
            <a:off x="1" y="0"/>
            <a:ext cx="4063999" cy="3440287"/>
          </a:xfrm>
          <a:solidFill>
            <a:schemeClr val="bg1">
              <a:lumMod val="85000"/>
            </a:schemeClr>
          </a:solidFill>
          <a:ln>
            <a:noFill/>
          </a:ln>
        </p:spPr>
        <p:txBody>
          <a:bodyPr anchor="ctr"/>
          <a:lstStyle>
            <a:lvl1pPr marL="0" indent="0" algn="ctr">
              <a:buNone/>
              <a:defRPr baseline="0">
                <a:solidFill>
                  <a:schemeClr val="bg1">
                    <a:lumMod val="50000"/>
                  </a:schemeClr>
                </a:solidFill>
              </a:defRPr>
            </a:lvl1pPr>
          </a:lstStyle>
          <a:p>
            <a:r>
              <a:rPr lang="en-US" dirty="0"/>
              <a:t>Click to add image</a:t>
            </a:r>
          </a:p>
        </p:txBody>
      </p:sp>
      <p:sp>
        <p:nvSpPr>
          <p:cNvPr id="22" name="Picture Placeholder 7"/>
          <p:cNvSpPr>
            <a:spLocks noGrp="1"/>
          </p:cNvSpPr>
          <p:nvPr>
            <p:ph type="pic" sz="quarter" idx="16" hasCustomPrompt="1"/>
          </p:nvPr>
        </p:nvSpPr>
        <p:spPr>
          <a:xfrm>
            <a:off x="4064000" y="0"/>
            <a:ext cx="4061625" cy="3440287"/>
          </a:xfrm>
          <a:solidFill>
            <a:schemeClr val="bg1">
              <a:lumMod val="85000"/>
            </a:schemeClr>
          </a:solidFill>
          <a:ln>
            <a:noFill/>
          </a:ln>
        </p:spPr>
        <p:txBody>
          <a:bodyPr anchor="ctr"/>
          <a:lstStyle>
            <a:lvl1pPr marL="0" indent="0" algn="ctr">
              <a:buNone/>
              <a:defRPr baseline="0">
                <a:solidFill>
                  <a:schemeClr val="bg1">
                    <a:lumMod val="50000"/>
                  </a:schemeClr>
                </a:solidFill>
              </a:defRPr>
            </a:lvl1pPr>
          </a:lstStyle>
          <a:p>
            <a:r>
              <a:rPr lang="en-US" dirty="0"/>
              <a:t>Click to add image</a:t>
            </a:r>
          </a:p>
        </p:txBody>
      </p:sp>
      <p:sp>
        <p:nvSpPr>
          <p:cNvPr id="23" name="Picture Placeholder 7"/>
          <p:cNvSpPr>
            <a:spLocks noGrp="1"/>
          </p:cNvSpPr>
          <p:nvPr>
            <p:ph type="pic" sz="quarter" idx="17" hasCustomPrompt="1"/>
          </p:nvPr>
        </p:nvSpPr>
        <p:spPr>
          <a:xfrm>
            <a:off x="8125625" y="0"/>
            <a:ext cx="4066375" cy="3440287"/>
          </a:xfrm>
          <a:solidFill>
            <a:schemeClr val="bg1">
              <a:lumMod val="85000"/>
            </a:schemeClr>
          </a:solidFill>
          <a:ln>
            <a:noFill/>
          </a:ln>
        </p:spPr>
        <p:txBody>
          <a:bodyPr anchor="ctr"/>
          <a:lstStyle>
            <a:lvl1pPr marL="0" indent="0" algn="ctr">
              <a:buNone/>
              <a:defRPr baseline="0">
                <a:solidFill>
                  <a:schemeClr val="bg1">
                    <a:lumMod val="50000"/>
                  </a:schemeClr>
                </a:solidFill>
              </a:defRPr>
            </a:lvl1pPr>
          </a:lstStyle>
          <a:p>
            <a:r>
              <a:rPr lang="en-US" dirty="0"/>
              <a:t>Click to add image</a:t>
            </a:r>
          </a:p>
        </p:txBody>
      </p:sp>
      <p:cxnSp>
        <p:nvCxnSpPr>
          <p:cNvPr id="18" name="Straight Connector 17"/>
          <p:cNvCxnSpPr/>
          <p:nvPr/>
        </p:nvCxnSpPr>
        <p:spPr>
          <a:xfrm>
            <a:off x="3778686" y="3886200"/>
            <a:ext cx="0" cy="232410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5475" y="3411128"/>
            <a:ext cx="3030108" cy="1982101"/>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5 Dark">
    <p:bg>
      <p:bgPr>
        <a:solidFill>
          <a:schemeClr val="accent1"/>
        </a:solidFill>
        <a:effectLst/>
      </p:bgPr>
    </p:bg>
    <p:spTree>
      <p:nvGrpSpPr>
        <p:cNvPr id="1" name=""/>
        <p:cNvGrpSpPr/>
        <p:nvPr/>
      </p:nvGrpSpPr>
      <p:grpSpPr>
        <a:xfrm>
          <a:off x="0" y="0"/>
          <a:ext cx="0" cy="0"/>
          <a:chOff x="0" y="0"/>
          <a:chExt cx="0" cy="0"/>
        </a:xfrm>
      </p:grpSpPr>
      <p:sp>
        <p:nvSpPr>
          <p:cNvPr id="19" name="Date Placeholder 18"/>
          <p:cNvSpPr>
            <a:spLocks noGrp="1"/>
          </p:cNvSpPr>
          <p:nvPr>
            <p:ph type="dt" sz="half" idx="15"/>
          </p:nvPr>
        </p:nvSpPr>
        <p:spPr/>
        <p:txBody>
          <a:bodyPr/>
          <a:lstStyle/>
          <a:p>
            <a:fld id="{4D2E7C0A-B003-47BB-897B-0979338FF81B}" type="datetime3">
              <a:rPr lang="en-US" smtClean="0"/>
              <a:t>27 June 2022</a:t>
            </a:fld>
            <a:endParaRPr lang="en-US" dirty="0"/>
          </a:p>
        </p:txBody>
      </p:sp>
      <p:sp>
        <p:nvSpPr>
          <p:cNvPr id="22" name="Footer Placeholder 21"/>
          <p:cNvSpPr>
            <a:spLocks noGrp="1"/>
          </p:cNvSpPr>
          <p:nvPr>
            <p:ph type="ftr" sz="quarter" idx="16"/>
          </p:nvPr>
        </p:nvSpPr>
        <p:spPr/>
        <p:txBody>
          <a:bodyPr/>
          <a:lstStyle/>
          <a:p>
            <a:endParaRPr lang="en-US" dirty="0"/>
          </a:p>
        </p:txBody>
      </p:sp>
      <p:sp>
        <p:nvSpPr>
          <p:cNvPr id="23" name="Slide Number Placeholder 22"/>
          <p:cNvSpPr>
            <a:spLocks noGrp="1"/>
          </p:cNvSpPr>
          <p:nvPr>
            <p:ph type="sldNum" sz="quarter" idx="17"/>
          </p:nvPr>
        </p:nvSpPr>
        <p:spPr/>
        <p:txBody>
          <a:bodyPr/>
          <a:lstStyle/>
          <a:p>
            <a:fld id="{4EBCDCBD-78E1-0D41-A999-31B5EBF8E02C}" type="slidenum">
              <a:rPr lang="en-US" smtClean="0"/>
              <a:pPr/>
              <a:t>‹#›</a:t>
            </a:fld>
            <a:endParaRPr lang="en-US" dirty="0"/>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667"/>
            <a:ext cx="12189624" cy="6856664"/>
          </a:xfrm>
          <a:prstGeom prst="rect">
            <a:avLst/>
          </a:prstGeom>
        </p:spPr>
      </p:pic>
      <p:sp>
        <p:nvSpPr>
          <p:cNvPr id="13" name="Rectangle 12"/>
          <p:cNvSpPr/>
          <p:nvPr/>
        </p:nvSpPr>
        <p:spPr>
          <a:xfrm>
            <a:off x="0" y="4361627"/>
            <a:ext cx="12192000" cy="2499360"/>
          </a:xfrm>
          <a:prstGeom prst="rect">
            <a:avLst/>
          </a:prstGeom>
          <a:gradFill>
            <a:gsLst>
              <a:gs pos="0">
                <a:schemeClr val="accent1">
                  <a:lumMod val="50000"/>
                  <a:alpha val="0"/>
                </a:schemeClr>
              </a:gs>
              <a:gs pos="100000">
                <a:schemeClr val="accent1">
                  <a:lumMod val="50000"/>
                  <a:alpha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191000" y="1028700"/>
            <a:ext cx="6819900" cy="1482245"/>
          </a:xfrm>
        </p:spPr>
        <p:txBody>
          <a:bodyPr anchor="t">
            <a:normAutofit/>
          </a:bodyPr>
          <a:lstStyle>
            <a:lvl1pPr algn="l">
              <a:defRPr sz="3200" baseline="0">
                <a:solidFill>
                  <a:schemeClr val="bg1"/>
                </a:solidFill>
              </a:defRPr>
            </a:lvl1pPr>
          </a:lstStyle>
          <a:p>
            <a:r>
              <a:rPr lang="en-US" dirty="0"/>
              <a:t>Click to add title </a:t>
            </a:r>
            <a:br>
              <a:rPr lang="en-US" dirty="0"/>
            </a:br>
            <a:r>
              <a:rPr lang="en-US" dirty="0"/>
              <a:t>(recommended for titles that </a:t>
            </a:r>
            <a:br>
              <a:rPr lang="en-US" dirty="0"/>
            </a:br>
            <a:r>
              <a:rPr lang="en-US" dirty="0"/>
              <a:t>are 2-3 lines long)</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338" y="532082"/>
            <a:ext cx="3271029" cy="2139696"/>
          </a:xfrm>
          <a:prstGeom prst="rect">
            <a:avLst/>
          </a:prstGeom>
        </p:spPr>
      </p:pic>
      <p:cxnSp>
        <p:nvCxnSpPr>
          <p:cNvPr id="8" name="Straight Connector 7"/>
          <p:cNvCxnSpPr/>
          <p:nvPr/>
        </p:nvCxnSpPr>
        <p:spPr>
          <a:xfrm>
            <a:off x="4191000" y="3855309"/>
            <a:ext cx="68199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4" hasCustomPrompt="1"/>
          </p:nvPr>
        </p:nvSpPr>
        <p:spPr>
          <a:xfrm>
            <a:off x="4191000" y="3976706"/>
            <a:ext cx="6819900" cy="2233594"/>
          </a:xfrm>
        </p:spPr>
        <p:txBody>
          <a:bodyPr lIns="0" tIns="0" rIns="0" bIns="0">
            <a:normAutofit/>
          </a:bodyPr>
          <a:lstStyle>
            <a:lvl1pPr marL="0" indent="0">
              <a:spcBef>
                <a:spcPts val="200"/>
              </a:spcBef>
              <a:buNone/>
              <a:defRPr sz="1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r>
              <a:rPr lang="en-US" dirty="0">
                <a:effectLst/>
                <a:latin typeface="Helvetica" charset="0"/>
              </a:rPr>
              <a:t>Click to add classification text</a:t>
            </a:r>
          </a:p>
        </p:txBody>
      </p:sp>
      <p:cxnSp>
        <p:nvCxnSpPr>
          <p:cNvPr id="20" name="Straight Connector 19"/>
          <p:cNvCxnSpPr/>
          <p:nvPr/>
        </p:nvCxnSpPr>
        <p:spPr>
          <a:xfrm>
            <a:off x="4191000" y="3855309"/>
            <a:ext cx="68199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191000" y="3855309"/>
            <a:ext cx="6819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4191001" y="2514600"/>
            <a:ext cx="6819900" cy="342899"/>
          </a:xfrm>
        </p:spPr>
        <p:txBody>
          <a:bodyPr lIns="0" tIns="0" rIns="0" bIns="0">
            <a:normAutofit/>
          </a:bodyPr>
          <a:lstStyle>
            <a:lvl1pPr marL="0" indent="0" algn="l">
              <a:buNone/>
              <a:defRPr sz="1600" b="1">
                <a:solidFill>
                  <a:schemeClr val="accent2">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7" name="Text Placeholder 11"/>
          <p:cNvSpPr>
            <a:spLocks noGrp="1"/>
          </p:cNvSpPr>
          <p:nvPr>
            <p:ph type="body" sz="quarter" idx="13" hasCustomPrompt="1"/>
          </p:nvPr>
        </p:nvSpPr>
        <p:spPr>
          <a:xfrm>
            <a:off x="4191000" y="2860102"/>
            <a:ext cx="6819900" cy="790832"/>
          </a:xfrm>
        </p:spPr>
        <p:txBody>
          <a:bodyPr lIns="0" tIns="0" rIns="0" bIns="0">
            <a:normAutofit/>
          </a:bodyPr>
          <a:lstStyle>
            <a:lvl1pPr marL="0" indent="0">
              <a:spcBef>
                <a:spcPts val="0"/>
              </a:spcBef>
              <a:buNone/>
              <a:defRPr sz="1200">
                <a:solidFill>
                  <a:schemeClr val="accent2">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spTree>
  </p:cSld>
  <p:clrMapOvr>
    <a:masterClrMapping/>
  </p:clrMapOvr>
  <p:extLst>
    <p:ext uri="{DCECCB84-F9BA-43D5-87BE-67443E8EF086}">
      <p15:sldGuideLst xmlns:p15="http://schemas.microsoft.com/office/powerpoint/2012/main">
        <p15:guide id="5" pos="6936">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6499798"/>
            <a:ext cx="12192000" cy="3566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dirty="0"/>
          </a:p>
        </p:txBody>
      </p:sp>
      <p:cxnSp>
        <p:nvCxnSpPr>
          <p:cNvPr id="15" name="Straight Connector 14"/>
          <p:cNvCxnSpPr/>
          <p:nvPr userDrawn="1"/>
        </p:nvCxnSpPr>
        <p:spPr>
          <a:xfrm>
            <a:off x="0" y="6500474"/>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457200" y="419100"/>
            <a:ext cx="11277600" cy="762000"/>
          </a:xfrm>
          <a:prstGeom prst="rect">
            <a:avLst/>
          </a:prstGeom>
        </p:spPr>
        <p:txBody>
          <a:bodyPr vert="horz" lIns="0" tIns="0" rIns="0" bIns="0" rtlCol="0" anchor="t" anchorCtr="0">
            <a:normAutofit/>
          </a:bodyPr>
          <a:lstStyle/>
          <a:p>
            <a:r>
              <a:rPr lang="en-US" dirty="0"/>
              <a:t>Click to add title</a:t>
            </a:r>
          </a:p>
        </p:txBody>
      </p:sp>
      <p:sp>
        <p:nvSpPr>
          <p:cNvPr id="3" name="Text Placeholder 2"/>
          <p:cNvSpPr>
            <a:spLocks noGrp="1"/>
          </p:cNvSpPr>
          <p:nvPr>
            <p:ph type="body" idx="1"/>
          </p:nvPr>
        </p:nvSpPr>
        <p:spPr>
          <a:xfrm>
            <a:off x="952500" y="1181100"/>
            <a:ext cx="10287000" cy="5029200"/>
          </a:xfrm>
          <a:prstGeom prst="rect">
            <a:avLst/>
          </a:prstGeom>
        </p:spPr>
        <p:txBody>
          <a:bodyPr vert="horz" lIns="0" tIns="0" rIns="0" bIns="0"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036810" y="6500814"/>
            <a:ext cx="1371600" cy="357186"/>
          </a:xfrm>
          <a:prstGeom prst="rect">
            <a:avLst/>
          </a:prstGeom>
        </p:spPr>
        <p:txBody>
          <a:bodyPr vert="horz" lIns="91440" tIns="0" rIns="91440" bIns="0" rtlCol="0" anchor="ctr"/>
          <a:lstStyle>
            <a:lvl1pPr algn="r">
              <a:defRPr sz="1000">
                <a:solidFill>
                  <a:schemeClr val="bg1">
                    <a:lumMod val="50000"/>
                  </a:schemeClr>
                </a:solidFill>
              </a:defRPr>
            </a:lvl1pPr>
          </a:lstStyle>
          <a:p>
            <a:fld id="{EBD90533-0019-439F-9033-E5FD503D101E}" type="datetime3">
              <a:rPr lang="en-US" smtClean="0"/>
              <a:t>27 June 2022</a:t>
            </a:fld>
            <a:endParaRPr lang="en-US" dirty="0"/>
          </a:p>
        </p:txBody>
      </p:sp>
      <p:sp>
        <p:nvSpPr>
          <p:cNvPr id="5" name="Footer Placeholder 4"/>
          <p:cNvSpPr>
            <a:spLocks noGrp="1"/>
          </p:cNvSpPr>
          <p:nvPr>
            <p:ph type="ftr" sz="quarter" idx="3"/>
          </p:nvPr>
        </p:nvSpPr>
        <p:spPr>
          <a:xfrm>
            <a:off x="742416" y="6500814"/>
            <a:ext cx="3197406" cy="355600"/>
          </a:xfrm>
          <a:prstGeom prst="rect">
            <a:avLst/>
          </a:prstGeom>
        </p:spPr>
        <p:txBody>
          <a:bodyPr vert="horz" lIns="91440" tIns="0" rIns="91440" bIns="0" rtlCol="0" anchor="ctr"/>
          <a:lstStyle>
            <a:lvl1pPr algn="l">
              <a:defRPr sz="1000">
                <a:solidFill>
                  <a:schemeClr val="bg1">
                    <a:lumMod val="50000"/>
                  </a:schemeClr>
                </a:solidFill>
              </a:defRPr>
            </a:lvl1pPr>
          </a:lstStyle>
          <a:p>
            <a:endParaRPr lang="en-US" dirty="0"/>
          </a:p>
        </p:txBody>
      </p:sp>
      <p:sp>
        <p:nvSpPr>
          <p:cNvPr id="6" name="Slide Number Placeholder 5"/>
          <p:cNvSpPr>
            <a:spLocks noGrp="1"/>
          </p:cNvSpPr>
          <p:nvPr>
            <p:ph type="sldNum" sz="quarter" idx="4"/>
          </p:nvPr>
        </p:nvSpPr>
        <p:spPr>
          <a:xfrm>
            <a:off x="11440302" y="6500474"/>
            <a:ext cx="381000" cy="357526"/>
          </a:xfrm>
          <a:prstGeom prst="rect">
            <a:avLst/>
          </a:prstGeom>
        </p:spPr>
        <p:txBody>
          <a:bodyPr vert="horz" lIns="0" tIns="0" rIns="0" bIns="0" rtlCol="0" anchor="ctr"/>
          <a:lstStyle>
            <a:lvl1pPr algn="ctr">
              <a:defRPr sz="1000" b="1">
                <a:solidFill>
                  <a:schemeClr val="accent2"/>
                </a:solidFill>
              </a:defRPr>
            </a:lvl1pPr>
          </a:lstStyle>
          <a:p>
            <a:fld id="{4EBCDCBD-78E1-0D41-A999-31B5EBF8E02C}" type="slidenum">
              <a:rPr lang="en-US" smtClean="0"/>
              <a:pPr/>
              <a:t>‹#›</a:t>
            </a:fld>
            <a:endParaRPr lang="en-US" dirty="0"/>
          </a:p>
        </p:txBody>
      </p:sp>
      <p:cxnSp>
        <p:nvCxnSpPr>
          <p:cNvPr id="8" name="Straight Connector 7"/>
          <p:cNvCxnSpPr/>
          <p:nvPr userDrawn="1"/>
        </p:nvCxnSpPr>
        <p:spPr>
          <a:xfrm>
            <a:off x="11424239" y="6604000"/>
            <a:ext cx="0" cy="155141"/>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WHPI logo">
            <a:extLst>
              <a:ext uri="{FF2B5EF4-FFF2-40B4-BE49-F238E27FC236}">
                <a16:creationId xmlns:a16="http://schemas.microsoft.com/office/drawing/2014/main" id="{D0CCFE92-CBEF-63AA-FC5E-EC8C492A626F}"/>
              </a:ext>
            </a:extLst>
          </p:cNvPr>
          <p:cNvPicPr>
            <a:picLocks noChangeAspect="1" noChangeArrowheads="1"/>
          </p:cNvPicPr>
          <p:nvPr userDrawn="1"/>
        </p:nvPicPr>
        <p:blipFill>
          <a:blip r:embed="rId37">
            <a:extLst>
              <a:ext uri="{28A0092B-C50C-407E-A947-70E740481C1C}">
                <a14:useLocalDpi xmlns:a14="http://schemas.microsoft.com/office/drawing/2010/main" val="0"/>
              </a:ext>
            </a:extLst>
          </a:blip>
          <a:srcRect/>
          <a:stretch>
            <a:fillRect/>
          </a:stretch>
        </p:blipFill>
        <p:spPr bwMode="auto">
          <a:xfrm>
            <a:off x="310876" y="6522900"/>
            <a:ext cx="320040" cy="32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44638"/>
      </p:ext>
    </p:extLst>
  </p:cSld>
  <p:clrMap bg1="lt1" tx1="dk1" bg2="lt2" tx2="dk2" accent1="accent1" accent2="accent2" accent3="accent3" accent4="accent4" accent5="accent5" accent6="accent6" hlink="hlink" folHlink="folHlink"/>
  <p:sldLayoutIdLst>
    <p:sldLayoutId id="2147483719" r:id="rId1"/>
    <p:sldLayoutId id="2147483692" r:id="rId2"/>
    <p:sldLayoutId id="2147483721" r:id="rId3"/>
    <p:sldLayoutId id="2147483693" r:id="rId4"/>
    <p:sldLayoutId id="2147483722" r:id="rId5"/>
    <p:sldLayoutId id="2147483694" r:id="rId6"/>
    <p:sldLayoutId id="2147483723" r:id="rId7"/>
    <p:sldLayoutId id="2147483695" r:id="rId8"/>
    <p:sldLayoutId id="2147483724" r:id="rId9"/>
    <p:sldLayoutId id="2147483717" r:id="rId10"/>
    <p:sldLayoutId id="2147483697" r:id="rId11"/>
    <p:sldLayoutId id="2147483731" r:id="rId12"/>
    <p:sldLayoutId id="2147483701" r:id="rId13"/>
    <p:sldLayoutId id="2147483732" r:id="rId14"/>
    <p:sldLayoutId id="2147483703" r:id="rId15"/>
    <p:sldLayoutId id="2147483733" r:id="rId16"/>
    <p:sldLayoutId id="2147483704" r:id="rId17"/>
    <p:sldLayoutId id="2147483734" r:id="rId18"/>
    <p:sldLayoutId id="2147483730" r:id="rId19"/>
    <p:sldLayoutId id="2147483736" r:id="rId20"/>
    <p:sldLayoutId id="2147483705" r:id="rId21"/>
    <p:sldLayoutId id="2147483735" r:id="rId22"/>
    <p:sldLayoutId id="2147483707" r:id="rId23"/>
    <p:sldLayoutId id="2147483708" r:id="rId24"/>
    <p:sldLayoutId id="2147483709" r:id="rId25"/>
    <p:sldLayoutId id="2147483725" r:id="rId26"/>
    <p:sldLayoutId id="2147483710" r:id="rId27"/>
    <p:sldLayoutId id="2147483711" r:id="rId28"/>
    <p:sldLayoutId id="2147483737" r:id="rId29"/>
    <p:sldLayoutId id="2147483712" r:id="rId30"/>
    <p:sldLayoutId id="2147483713" r:id="rId31"/>
    <p:sldLayoutId id="2147483727" r:id="rId32"/>
    <p:sldLayoutId id="2147483726" r:id="rId33"/>
    <p:sldLayoutId id="2147483720" r:id="rId34"/>
    <p:sldLayoutId id="2147483715" r:id="rId35"/>
  </p:sldLayoutIdLst>
  <p:hf hdr="0"/>
  <p:txStyles>
    <p:titleStyle>
      <a:lvl1pPr algn="l" defTabSz="914400" rtl="0" eaLnBrk="1" latinLnBrk="0" hangingPunct="1">
        <a:lnSpc>
          <a:spcPct val="90000"/>
        </a:lnSpc>
        <a:spcBef>
          <a:spcPct val="0"/>
        </a:spcBef>
        <a:buNone/>
        <a:defRPr sz="3600" b="1" kern="1200" baseline="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a:buChar char="•"/>
        <a:defRPr sz="2000" kern="1200">
          <a:solidFill>
            <a:schemeClr val="tx2">
              <a:lumMod val="75000"/>
            </a:schemeClr>
          </a:solidFill>
          <a:latin typeface="+mn-lt"/>
          <a:ea typeface="+mn-ea"/>
          <a:cs typeface="+mn-cs"/>
        </a:defRPr>
      </a:lvl1pPr>
      <a:lvl2pPr marL="693738" indent="-246063" algn="l" defTabSz="914400" rtl="0" eaLnBrk="1" latinLnBrk="0" hangingPunct="1">
        <a:lnSpc>
          <a:spcPct val="100000"/>
        </a:lnSpc>
        <a:spcBef>
          <a:spcPts val="400"/>
        </a:spcBef>
        <a:buFont typeface=".AppleSystemUIFont" charset="-120"/>
        <a:buChar char="-"/>
        <a:tabLst/>
        <a:defRPr sz="1600" kern="1200">
          <a:solidFill>
            <a:schemeClr val="tx2">
              <a:lumMod val="75000"/>
            </a:schemeClr>
          </a:solidFill>
          <a:latin typeface="+mn-lt"/>
          <a:ea typeface="+mn-ea"/>
          <a:cs typeface="+mn-cs"/>
        </a:defRPr>
      </a:lvl2pPr>
      <a:lvl3pPr marL="1150938" indent="-228600" algn="l" defTabSz="914400" rtl="0" eaLnBrk="1" latinLnBrk="0" hangingPunct="1">
        <a:lnSpc>
          <a:spcPct val="100000"/>
        </a:lnSpc>
        <a:spcBef>
          <a:spcPts val="400"/>
        </a:spcBef>
        <a:buSzPct val="80000"/>
        <a:buFont typeface="Wingdings" charset="2"/>
        <a:buChar char="§"/>
        <a:tabLst/>
        <a:defRPr sz="1600" kern="1200">
          <a:solidFill>
            <a:schemeClr val="tx2">
              <a:lumMod val="75000"/>
            </a:schemeClr>
          </a:solidFill>
          <a:latin typeface="+mn-lt"/>
          <a:ea typeface="+mn-ea"/>
          <a:cs typeface="+mn-cs"/>
        </a:defRPr>
      </a:lvl3pPr>
      <a:lvl4pPr marL="1606550" indent="-227013" algn="l" defTabSz="914400" rtl="0" eaLnBrk="1" latinLnBrk="0" hangingPunct="1">
        <a:lnSpc>
          <a:spcPct val="100000"/>
        </a:lnSpc>
        <a:spcBef>
          <a:spcPts val="400"/>
        </a:spcBef>
        <a:buSzPct val="80000"/>
        <a:buFont typeface="Courier New" charset="0"/>
        <a:buChar char="o"/>
        <a:tabLst/>
        <a:defRPr sz="1600" kern="1200">
          <a:solidFill>
            <a:schemeClr val="tx2">
              <a:lumMod val="75000"/>
            </a:schemeClr>
          </a:solidFill>
          <a:latin typeface="+mn-lt"/>
          <a:ea typeface="+mn-ea"/>
          <a:cs typeface="+mn-cs"/>
        </a:defRPr>
      </a:lvl4pPr>
      <a:lvl5pPr marL="2063750" indent="-228600" algn="l" defTabSz="914400" rtl="0" eaLnBrk="1" latinLnBrk="0" hangingPunct="1">
        <a:lnSpc>
          <a:spcPct val="100000"/>
        </a:lnSpc>
        <a:spcBef>
          <a:spcPts val="400"/>
        </a:spcBef>
        <a:buFont typeface="Arial"/>
        <a:buChar char="•"/>
        <a:tabLst/>
        <a:defRPr sz="1600" kern="1200" baseline="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 orient="horz" pos="264" userDrawn="1">
          <p15:clr>
            <a:srgbClr val="F26B43"/>
          </p15:clr>
        </p15:guide>
        <p15:guide id="11" pos="288" userDrawn="1">
          <p15:clr>
            <a:srgbClr val="F26B43"/>
          </p15:clr>
        </p15:guide>
        <p15:guide id="12" pos="7392" userDrawn="1">
          <p15:clr>
            <a:srgbClr val="F26B43"/>
          </p15:clr>
        </p15:guide>
        <p15:guide id="13" orient="horz" pos="3912" userDrawn="1">
          <p15:clr>
            <a:srgbClr val="F26B43"/>
          </p15:clr>
        </p15:guide>
        <p15:guide id="14" pos="3840" userDrawn="1">
          <p15:clr>
            <a:srgbClr val="F26B43"/>
          </p15:clr>
        </p15:guide>
        <p15:guide id="16" orient="horz" pos="936" userDrawn="1">
          <p15:clr>
            <a:srgbClr val="F26B43"/>
          </p15:clr>
        </p15:guide>
        <p15:guide id="17" pos="600" userDrawn="1">
          <p15:clr>
            <a:srgbClr val="F26B43"/>
          </p15:clr>
        </p15:guide>
        <p15:guide id="18" pos="7080" userDrawn="1">
          <p15:clr>
            <a:srgbClr val="F26B43"/>
          </p15:clr>
        </p15:guide>
        <p15:guide id="19" pos="4056" userDrawn="1">
          <p15:clr>
            <a:srgbClr val="F26B43"/>
          </p15:clr>
        </p15:guide>
        <p15:guide id="20" pos="3624" userDrawn="1">
          <p15:clr>
            <a:srgbClr val="F26B43"/>
          </p15:clr>
        </p15:guide>
        <p15:guide id="22" orient="horz" pos="74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hpi.hao.ucar.edu/" TargetMode="External"/><Relationship Id="rId2" Type="http://schemas.openxmlformats.org/officeDocument/2006/relationships/hyperlink" Target="https://bit.ly/3OMev7n" TargetMode="External"/><Relationship Id="rId1" Type="http://schemas.openxmlformats.org/officeDocument/2006/relationships/slideLayout" Target="../slideLayouts/slideLayout1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Connecting the Sun and Heliosphere through interdisciplinary coordinated observing campaigns and modeling</a:t>
            </a:r>
          </a:p>
        </p:txBody>
      </p:sp>
      <p:sp>
        <p:nvSpPr>
          <p:cNvPr id="3" name="Content Placeholder 2"/>
          <p:cNvSpPr>
            <a:spLocks noGrp="1"/>
          </p:cNvSpPr>
          <p:nvPr>
            <p:ph idx="1"/>
          </p:nvPr>
        </p:nvSpPr>
        <p:spPr>
          <a:xfrm>
            <a:off x="952500" y="1768510"/>
            <a:ext cx="10287000" cy="4441790"/>
          </a:xfrm>
        </p:spPr>
        <p:txBody>
          <a:bodyPr/>
          <a:lstStyle/>
          <a:p>
            <a:r>
              <a:rPr lang="en-US" dirty="0"/>
              <a:t>Christina Lee summarized connecting solar cycle variability to changes in transient solar wind structures</a:t>
            </a:r>
          </a:p>
          <a:p>
            <a:r>
              <a:rPr lang="en-US" dirty="0"/>
              <a:t>Sam Badman summarized the current state of our understanding regarding how coronal structures (e.g., coronal holes) lead to interplanetary structures and how well our models can perform with respect to connectivity questions. </a:t>
            </a:r>
          </a:p>
          <a:p>
            <a:pPr lvl="1"/>
            <a:r>
              <a:rPr lang="en-US" dirty="0"/>
              <a:t>Sam also summarized the modeling efforts done for the WHPI coordinated campaigns for Parker Solar Probe encounters.</a:t>
            </a:r>
          </a:p>
          <a:p>
            <a:r>
              <a:rPr lang="en-US" dirty="0"/>
              <a:t>We then had an open discussion on how to improve our understanding of how coronal structures sculpt the heliosphere, model validation, and what our models need.</a:t>
            </a:r>
          </a:p>
        </p:txBody>
      </p:sp>
      <p:sp>
        <p:nvSpPr>
          <p:cNvPr id="8" name="Text Placeholder 7">
            <a:extLst>
              <a:ext uri="{FF2B5EF4-FFF2-40B4-BE49-F238E27FC236}">
                <a16:creationId xmlns:a16="http://schemas.microsoft.com/office/drawing/2014/main" id="{3DF56E58-2C1B-16F2-0EF6-24B7A206F47A}"/>
              </a:ext>
            </a:extLst>
          </p:cNvPr>
          <p:cNvSpPr>
            <a:spLocks noGrp="1"/>
          </p:cNvSpPr>
          <p:nvPr>
            <p:ph type="body" sz="quarter" idx="13"/>
          </p:nvPr>
        </p:nvSpPr>
        <p:spPr>
          <a:xfrm>
            <a:off x="457200" y="1069862"/>
            <a:ext cx="11277600" cy="386085"/>
          </a:xfrm>
        </p:spPr>
        <p:txBody>
          <a:bodyPr/>
          <a:lstStyle/>
          <a:p>
            <a:r>
              <a:rPr lang="en-US" dirty="0"/>
              <a:t>Session Recap</a:t>
            </a:r>
          </a:p>
        </p:txBody>
      </p:sp>
      <p:sp>
        <p:nvSpPr>
          <p:cNvPr id="4" name="Date Placeholder 3"/>
          <p:cNvSpPr>
            <a:spLocks noGrp="1"/>
          </p:cNvSpPr>
          <p:nvPr>
            <p:ph type="dt" sz="half" idx="14"/>
          </p:nvPr>
        </p:nvSpPr>
        <p:spPr/>
        <p:txBody>
          <a:bodyPr/>
          <a:lstStyle/>
          <a:p>
            <a:fld id="{BCEF0557-557E-4E05-A15C-E44F5A05222A}" type="datetime3">
              <a:rPr lang="en-US" smtClean="0"/>
              <a:t>27 June 2022</a:t>
            </a:fld>
            <a:endParaRPr lang="en-US" dirty="0"/>
          </a:p>
        </p:txBody>
      </p:sp>
      <p:sp>
        <p:nvSpPr>
          <p:cNvPr id="5" name="Footer Placeholder 4"/>
          <p:cNvSpPr>
            <a:spLocks noGrp="1"/>
          </p:cNvSpPr>
          <p:nvPr>
            <p:ph type="ftr" sz="quarter" idx="15"/>
          </p:nvPr>
        </p:nvSpPr>
        <p:spPr/>
        <p:txBody>
          <a:bodyPr/>
          <a:lstStyle/>
          <a:p>
            <a:r>
              <a:rPr lang="en-US" dirty="0"/>
              <a:t>SHINE Workshop 2022</a:t>
            </a:r>
          </a:p>
        </p:txBody>
      </p:sp>
      <p:sp>
        <p:nvSpPr>
          <p:cNvPr id="6" name="Slide Number Placeholder 5"/>
          <p:cNvSpPr>
            <a:spLocks noGrp="1"/>
          </p:cNvSpPr>
          <p:nvPr>
            <p:ph type="sldNum" sz="quarter" idx="16"/>
          </p:nvPr>
        </p:nvSpPr>
        <p:spPr/>
        <p:txBody>
          <a:bodyPr/>
          <a:lstStyle/>
          <a:p>
            <a:fld id="{4EBCDCBD-78E1-0D41-A999-31B5EBF8E02C}" type="slidenum">
              <a:rPr lang="en-US" smtClean="0"/>
              <a:pPr/>
              <a:t>1</a:t>
            </a:fld>
            <a:endParaRPr lang="en-US" dirty="0"/>
          </a:p>
        </p:txBody>
      </p:sp>
    </p:spTree>
    <p:extLst>
      <p:ext uri="{BB962C8B-B14F-4D97-AF65-F5344CB8AC3E}">
        <p14:creationId xmlns:p14="http://schemas.microsoft.com/office/powerpoint/2010/main" val="516404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Connecting the Sun and Heliosphere through interdisciplinary coordinated observing campaigns and modeling</a:t>
            </a:r>
          </a:p>
        </p:txBody>
      </p:sp>
      <p:sp>
        <p:nvSpPr>
          <p:cNvPr id="3" name="Content Placeholder 2"/>
          <p:cNvSpPr>
            <a:spLocks noGrp="1"/>
          </p:cNvSpPr>
          <p:nvPr>
            <p:ph idx="1"/>
          </p:nvPr>
        </p:nvSpPr>
        <p:spPr>
          <a:xfrm>
            <a:off x="952500" y="1768510"/>
            <a:ext cx="10287000" cy="4441790"/>
          </a:xfrm>
        </p:spPr>
        <p:txBody>
          <a:bodyPr/>
          <a:lstStyle/>
          <a:p>
            <a:r>
              <a:rPr lang="en-US" dirty="0"/>
              <a:t>Giuliana de Toma opened discussion on how to move forward with efforts started by WHPI</a:t>
            </a:r>
          </a:p>
          <a:p>
            <a:r>
              <a:rPr lang="en-US" dirty="0"/>
              <a:t>Discussed having a Grand Challenge Event to better explore this connection. </a:t>
            </a:r>
          </a:p>
          <a:p>
            <a:pPr lvl="1"/>
            <a:r>
              <a:rPr lang="en-US" dirty="0"/>
              <a:t>Several time intervals were discussed (more on next slide).</a:t>
            </a:r>
          </a:p>
          <a:p>
            <a:r>
              <a:rPr lang="en-US" dirty="0"/>
              <a:t>In depth discussion on model validation methods and goals</a:t>
            </a:r>
          </a:p>
          <a:p>
            <a:pPr lvl="1"/>
            <a:r>
              <a:rPr lang="en-US" dirty="0"/>
              <a:t>Seems like lots of people are thinking about it but often in a specific context or with specific observables</a:t>
            </a:r>
          </a:p>
          <a:p>
            <a:pPr lvl="1"/>
            <a:r>
              <a:rPr lang="en-US" dirty="0"/>
              <a:t>Discussion on how to find new and/or orthogonal constraints to use to more holistically look at model validation (e.g., charge states or composition)</a:t>
            </a:r>
          </a:p>
          <a:p>
            <a:r>
              <a:rPr lang="en-US" dirty="0"/>
              <a:t>Discussion on future observational requirements to better inform models.</a:t>
            </a:r>
          </a:p>
          <a:p>
            <a:pPr lvl="1">
              <a:buFontTx/>
              <a:buChar char="-"/>
            </a:pPr>
            <a:r>
              <a:rPr lang="en-US" dirty="0"/>
              <a:t>Rising the lower boundary of corona model, i.e. </a:t>
            </a:r>
            <a:r>
              <a:rPr lang="en-US" dirty="0" err="1"/>
              <a:t>chromospheric</a:t>
            </a:r>
            <a:r>
              <a:rPr lang="en-US" dirty="0"/>
              <a:t> magnetic fields</a:t>
            </a:r>
          </a:p>
          <a:p>
            <a:pPr lvl="1">
              <a:buFontTx/>
              <a:buChar char="-"/>
            </a:pPr>
            <a:r>
              <a:rPr lang="en-US" dirty="0"/>
              <a:t>Coronal magnetic fields to directly compare with model results</a:t>
            </a:r>
          </a:p>
          <a:p>
            <a:pPr lvl="1"/>
            <a:r>
              <a:rPr lang="en-US" dirty="0"/>
              <a:t>Need for polar magnetograms from Solar Orbiter and new mission(s).</a:t>
            </a:r>
          </a:p>
          <a:p>
            <a:pPr lvl="1"/>
            <a:r>
              <a:rPr lang="en-US" dirty="0"/>
              <a:t>Longitudinally distributed spacecraft to see far side of the Sun and to pull out solar wind variability</a:t>
            </a:r>
          </a:p>
          <a:p>
            <a:pPr lvl="1"/>
            <a:endParaRPr lang="en-US" dirty="0"/>
          </a:p>
          <a:p>
            <a:endParaRPr lang="en-US" dirty="0"/>
          </a:p>
        </p:txBody>
      </p:sp>
      <p:sp>
        <p:nvSpPr>
          <p:cNvPr id="8" name="Text Placeholder 7">
            <a:extLst>
              <a:ext uri="{FF2B5EF4-FFF2-40B4-BE49-F238E27FC236}">
                <a16:creationId xmlns:a16="http://schemas.microsoft.com/office/drawing/2014/main" id="{3DF56E58-2C1B-16F2-0EF6-24B7A206F47A}"/>
              </a:ext>
            </a:extLst>
          </p:cNvPr>
          <p:cNvSpPr>
            <a:spLocks noGrp="1"/>
          </p:cNvSpPr>
          <p:nvPr>
            <p:ph type="body" sz="quarter" idx="13"/>
          </p:nvPr>
        </p:nvSpPr>
        <p:spPr>
          <a:xfrm>
            <a:off x="457200" y="1069862"/>
            <a:ext cx="11277600" cy="386085"/>
          </a:xfrm>
        </p:spPr>
        <p:txBody>
          <a:bodyPr/>
          <a:lstStyle/>
          <a:p>
            <a:r>
              <a:rPr lang="en-US" dirty="0"/>
              <a:t>Session Recap</a:t>
            </a:r>
          </a:p>
        </p:txBody>
      </p:sp>
      <p:sp>
        <p:nvSpPr>
          <p:cNvPr id="4" name="Date Placeholder 3"/>
          <p:cNvSpPr>
            <a:spLocks noGrp="1"/>
          </p:cNvSpPr>
          <p:nvPr>
            <p:ph type="dt" sz="half" idx="14"/>
          </p:nvPr>
        </p:nvSpPr>
        <p:spPr/>
        <p:txBody>
          <a:bodyPr/>
          <a:lstStyle/>
          <a:p>
            <a:fld id="{BCEF0557-557E-4E05-A15C-E44F5A05222A}" type="datetime3">
              <a:rPr lang="en-US" smtClean="0"/>
              <a:t>27 June 2022</a:t>
            </a:fld>
            <a:endParaRPr lang="en-US" dirty="0"/>
          </a:p>
        </p:txBody>
      </p:sp>
      <p:sp>
        <p:nvSpPr>
          <p:cNvPr id="5" name="Footer Placeholder 4"/>
          <p:cNvSpPr>
            <a:spLocks noGrp="1"/>
          </p:cNvSpPr>
          <p:nvPr>
            <p:ph type="ftr" sz="quarter" idx="15"/>
          </p:nvPr>
        </p:nvSpPr>
        <p:spPr/>
        <p:txBody>
          <a:bodyPr/>
          <a:lstStyle/>
          <a:p>
            <a:r>
              <a:rPr lang="en-US" dirty="0"/>
              <a:t>SHINE Workshop 2022</a:t>
            </a:r>
          </a:p>
        </p:txBody>
      </p:sp>
      <p:sp>
        <p:nvSpPr>
          <p:cNvPr id="6" name="Slide Number Placeholder 5"/>
          <p:cNvSpPr>
            <a:spLocks noGrp="1"/>
          </p:cNvSpPr>
          <p:nvPr>
            <p:ph type="sldNum" sz="quarter" idx="16"/>
          </p:nvPr>
        </p:nvSpPr>
        <p:spPr/>
        <p:txBody>
          <a:bodyPr/>
          <a:lstStyle/>
          <a:p>
            <a:fld id="{4EBCDCBD-78E1-0D41-A999-31B5EBF8E02C}" type="slidenum">
              <a:rPr lang="en-US" smtClean="0"/>
              <a:pPr/>
              <a:t>2</a:t>
            </a:fld>
            <a:endParaRPr lang="en-US" dirty="0"/>
          </a:p>
        </p:txBody>
      </p:sp>
    </p:spTree>
    <p:extLst>
      <p:ext uri="{BB962C8B-B14F-4D97-AF65-F5344CB8AC3E}">
        <p14:creationId xmlns:p14="http://schemas.microsoft.com/office/powerpoint/2010/main" val="3229959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B295E-02F6-232D-0F3C-53E2E0295EEF}"/>
              </a:ext>
            </a:extLst>
          </p:cNvPr>
          <p:cNvSpPr>
            <a:spLocks noGrp="1"/>
          </p:cNvSpPr>
          <p:nvPr>
            <p:ph type="title"/>
          </p:nvPr>
        </p:nvSpPr>
        <p:spPr/>
        <p:txBody>
          <a:bodyPr/>
          <a:lstStyle/>
          <a:p>
            <a:r>
              <a:rPr lang="en-US" dirty="0"/>
              <a:t>Future Plans</a:t>
            </a:r>
          </a:p>
        </p:txBody>
      </p:sp>
      <p:sp>
        <p:nvSpPr>
          <p:cNvPr id="3" name="Content Placeholder 2">
            <a:extLst>
              <a:ext uri="{FF2B5EF4-FFF2-40B4-BE49-F238E27FC236}">
                <a16:creationId xmlns:a16="http://schemas.microsoft.com/office/drawing/2014/main" id="{A788934D-AD86-48BA-B455-414391295C43}"/>
              </a:ext>
            </a:extLst>
          </p:cNvPr>
          <p:cNvSpPr>
            <a:spLocks noGrp="1"/>
          </p:cNvSpPr>
          <p:nvPr>
            <p:ph sz="quarter" idx="13"/>
          </p:nvPr>
        </p:nvSpPr>
        <p:spPr/>
        <p:txBody>
          <a:bodyPr/>
          <a:lstStyle/>
          <a:p>
            <a:r>
              <a:rPr lang="en-US" dirty="0"/>
              <a:t>Challenge Event!</a:t>
            </a:r>
          </a:p>
          <a:p>
            <a:pPr lvl="1"/>
            <a:r>
              <a:rPr lang="en-US" dirty="0"/>
              <a:t>Focus on a single interval to expand our understanding from the corona to planetary systems</a:t>
            </a:r>
          </a:p>
          <a:p>
            <a:pPr lvl="1"/>
            <a:r>
              <a:rPr lang="en-US" dirty="0"/>
              <a:t>Produce several separate studies that dive into different aspects of this event to cumulatively broaden our understanding</a:t>
            </a:r>
          </a:p>
          <a:p>
            <a:r>
              <a:rPr lang="en-US" dirty="0"/>
              <a:t>Challenge event interval nominations!</a:t>
            </a:r>
          </a:p>
          <a:p>
            <a:pPr lvl="1"/>
            <a:r>
              <a:rPr lang="en-US" dirty="0"/>
              <a:t>Nominate an interval between 2018 and now for consideration</a:t>
            </a:r>
          </a:p>
          <a:p>
            <a:pPr lvl="2"/>
            <a:r>
              <a:rPr lang="en-US" dirty="0">
                <a:hlinkClick r:id="rId2"/>
              </a:rPr>
              <a:t>https://bit.ly/3OMev7n</a:t>
            </a:r>
            <a:r>
              <a:rPr lang="en-US" dirty="0"/>
              <a:t> </a:t>
            </a:r>
          </a:p>
          <a:p>
            <a:pPr lvl="1"/>
            <a:r>
              <a:rPr lang="en-US" dirty="0"/>
              <a:t>Upload intervals for consideration and justification by the end of July.</a:t>
            </a:r>
          </a:p>
          <a:p>
            <a:r>
              <a:rPr lang="en-US" dirty="0"/>
              <a:t>Stay involved!</a:t>
            </a:r>
          </a:p>
          <a:p>
            <a:pPr lvl="1"/>
            <a:r>
              <a:rPr lang="en-US" dirty="0"/>
              <a:t>Join the WHPI mailing list to receive updates on the challenge event coordination.</a:t>
            </a:r>
          </a:p>
          <a:p>
            <a:pPr lvl="1"/>
            <a:r>
              <a:rPr lang="en-US" dirty="0">
                <a:hlinkClick r:id="rId3"/>
              </a:rPr>
              <a:t>https://whpi.hao.ucar.edu/</a:t>
            </a:r>
            <a:r>
              <a:rPr lang="en-US" dirty="0"/>
              <a:t> </a:t>
            </a:r>
          </a:p>
        </p:txBody>
      </p:sp>
      <p:sp>
        <p:nvSpPr>
          <p:cNvPr id="4" name="Date Placeholder 3">
            <a:extLst>
              <a:ext uri="{FF2B5EF4-FFF2-40B4-BE49-F238E27FC236}">
                <a16:creationId xmlns:a16="http://schemas.microsoft.com/office/drawing/2014/main" id="{E67CCA5A-12CC-0F93-D32C-C3B57B2092AD}"/>
              </a:ext>
            </a:extLst>
          </p:cNvPr>
          <p:cNvSpPr>
            <a:spLocks noGrp="1"/>
          </p:cNvSpPr>
          <p:nvPr>
            <p:ph type="dt" sz="half" idx="14"/>
          </p:nvPr>
        </p:nvSpPr>
        <p:spPr/>
        <p:txBody>
          <a:bodyPr/>
          <a:lstStyle/>
          <a:p>
            <a:fld id="{23C2CCE9-65D5-4615-9B27-785F94F466C1}" type="datetime3">
              <a:rPr lang="en-US" smtClean="0"/>
              <a:t>27 June 2022</a:t>
            </a:fld>
            <a:endParaRPr lang="en-US" dirty="0"/>
          </a:p>
        </p:txBody>
      </p:sp>
      <p:sp>
        <p:nvSpPr>
          <p:cNvPr id="5" name="Footer Placeholder 4">
            <a:extLst>
              <a:ext uri="{FF2B5EF4-FFF2-40B4-BE49-F238E27FC236}">
                <a16:creationId xmlns:a16="http://schemas.microsoft.com/office/drawing/2014/main" id="{8C4AEE00-6099-3FDE-B1EB-9EC5FC2C65C0}"/>
              </a:ext>
            </a:extLst>
          </p:cNvPr>
          <p:cNvSpPr>
            <a:spLocks noGrp="1"/>
          </p:cNvSpPr>
          <p:nvPr>
            <p:ph type="ftr" sz="quarter" idx="15"/>
          </p:nvPr>
        </p:nvSpPr>
        <p:spPr/>
        <p:txBody>
          <a:bodyPr/>
          <a:lstStyle/>
          <a:p>
            <a:r>
              <a:rPr lang="en-US" dirty="0"/>
              <a:t>SHINE Workshop 2022</a:t>
            </a:r>
          </a:p>
        </p:txBody>
      </p:sp>
      <p:sp>
        <p:nvSpPr>
          <p:cNvPr id="6" name="Slide Number Placeholder 5">
            <a:extLst>
              <a:ext uri="{FF2B5EF4-FFF2-40B4-BE49-F238E27FC236}">
                <a16:creationId xmlns:a16="http://schemas.microsoft.com/office/drawing/2014/main" id="{4DE8DFC6-4AA2-F587-624A-B7D5CCD2E920}"/>
              </a:ext>
            </a:extLst>
          </p:cNvPr>
          <p:cNvSpPr>
            <a:spLocks noGrp="1"/>
          </p:cNvSpPr>
          <p:nvPr>
            <p:ph type="sldNum" sz="quarter" idx="16"/>
          </p:nvPr>
        </p:nvSpPr>
        <p:spPr/>
        <p:txBody>
          <a:bodyPr/>
          <a:lstStyle/>
          <a:p>
            <a:fld id="{4EBCDCBD-78E1-0D41-A999-31B5EBF8E02C}" type="slidenum">
              <a:rPr lang="en-US" smtClean="0"/>
              <a:pPr/>
              <a:t>3</a:t>
            </a:fld>
            <a:endParaRPr lang="en-US" dirty="0"/>
          </a:p>
        </p:txBody>
      </p:sp>
      <p:pic>
        <p:nvPicPr>
          <p:cNvPr id="2050" name="Picture 2" descr="WHPI logo">
            <a:extLst>
              <a:ext uri="{FF2B5EF4-FFF2-40B4-BE49-F238E27FC236}">
                <a16:creationId xmlns:a16="http://schemas.microsoft.com/office/drawing/2014/main" id="{67156878-A080-5DAF-8C20-E4D905BB60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4302" y="3543300"/>
            <a:ext cx="2667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838061"/>
      </p:ext>
    </p:extLst>
  </p:cSld>
  <p:clrMapOvr>
    <a:masterClrMapping/>
  </p:clrMapOvr>
</p:sld>
</file>

<file path=ppt/theme/theme1.xml><?xml version="1.0" encoding="utf-8"?>
<a:theme xmlns:a="http://schemas.openxmlformats.org/drawingml/2006/main" name="APL-PowerPoint-Theme_light">
  <a:themeElements>
    <a:clrScheme name="Custom 24">
      <a:dk1>
        <a:srgbClr val="000000"/>
      </a:dk1>
      <a:lt1>
        <a:srgbClr val="FFFFFF"/>
      </a:lt1>
      <a:dk2>
        <a:srgbClr val="44546A"/>
      </a:dk2>
      <a:lt2>
        <a:srgbClr val="E7E6E6"/>
      </a:lt2>
      <a:accent1>
        <a:srgbClr val="002C73"/>
      </a:accent1>
      <a:accent2>
        <a:srgbClr val="3E8EDE"/>
      </a:accent2>
      <a:accent3>
        <a:srgbClr val="74AA50"/>
      </a:accent3>
      <a:accent4>
        <a:srgbClr val="D2D755"/>
      </a:accent4>
      <a:accent5>
        <a:srgbClr val="FF9E16"/>
      </a:accent5>
      <a:accent6>
        <a:srgbClr val="E03C30"/>
      </a:accent6>
      <a:hlink>
        <a:srgbClr val="0537FF"/>
      </a:hlink>
      <a:folHlink>
        <a:srgbClr val="953A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ln w="19050">
          <a:noFill/>
        </a:ln>
      </a:spPr>
      <a:bodyPr wrap="square" rtlCol="0">
        <a:spAutoFit/>
      </a:bodyPr>
      <a:lstStyle>
        <a:defPPr>
          <a:defRPr sz="2000" dirty="0" err="1" smtClean="0">
            <a:solidFill>
              <a:schemeClr val="tx2">
                <a:lumMod val="75000"/>
              </a:schemeClr>
            </a:solidFill>
          </a:defRPr>
        </a:defPPr>
      </a:lstStyle>
    </a:txDef>
  </a:objectDefaults>
  <a:extraClrSchemeLst/>
  <a:extLst>
    <a:ext uri="{05A4C25C-085E-4340-85A3-A5531E510DB2}">
      <thm15:themeFamily xmlns:thm15="http://schemas.microsoft.com/office/thememl/2012/main" name="Extended-Template_Light-Theme_16x9" id="{5701C006-0185-F640-8FF7-3E3E2E175320}" vid="{DE6EC2A9-9F60-0D49-9F93-4CA4E8485A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conOverlay xmlns="http://schemas.microsoft.com/sharepoint/v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57BFD2CB1E744298C1AF8AA7379FF3" ma:contentTypeVersion="2" ma:contentTypeDescription="Create a new document." ma:contentTypeScope="" ma:versionID="7dc69b7d5cdc30166cb3b33179ded647">
  <xsd:schema xmlns:xsd="http://www.w3.org/2001/XMLSchema" xmlns:xs="http://www.w3.org/2001/XMLSchema" xmlns:p="http://schemas.microsoft.com/office/2006/metadata/properties" xmlns:ns1="http://schemas.microsoft.com/sharepoint/v3" xmlns:ns2="http://schemas.microsoft.com/sharepoint/v4" targetNamespace="http://schemas.microsoft.com/office/2006/metadata/properties" ma:root="true" ma:fieldsID="8b1f32b3baab200f1a8fb7d5950201f6" ns1:_="" ns2:_="">
    <xsd:import namespace="http://schemas.microsoft.com/sharepoint/v3"/>
    <xsd:import namespace="http://schemas.microsoft.com/sharepoint/v4"/>
    <xsd:element name="properties">
      <xsd:complexType>
        <xsd:sequence>
          <xsd:element name="documentManagement">
            <xsd:complexType>
              <xsd:all>
                <xsd:element ref="ns1:PublishingStartDate" minOccurs="0"/>
                <xsd:element ref="ns1:PublishingExpirationDate" minOccurs="0"/>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1FBB5A-DA9D-44A7-95FF-C9AE2A810122}">
  <ds:schemaRefs>
    <ds:schemaRef ds:uri="http://schemas.microsoft.com/office/2006/metadata/properties"/>
    <ds:schemaRef ds:uri="http://schemas.microsoft.com/office/infopath/2007/PartnerControls"/>
    <ds:schemaRef ds:uri="http://schemas.microsoft.com/sharepoint/v3"/>
    <ds:schemaRef ds:uri="http://schemas.microsoft.com/sharepoint/v4"/>
  </ds:schemaRefs>
</ds:datastoreItem>
</file>

<file path=customXml/itemProps2.xml><?xml version="1.0" encoding="utf-8"?>
<ds:datastoreItem xmlns:ds="http://schemas.openxmlformats.org/officeDocument/2006/customXml" ds:itemID="{413D6981-20AC-4314-8F0B-588AB5E28353}">
  <ds:schemaRefs>
    <ds:schemaRef ds:uri="http://schemas.microsoft.com/sharepoint/v3/contenttype/forms"/>
  </ds:schemaRefs>
</ds:datastoreItem>
</file>

<file path=customXml/itemProps3.xml><?xml version="1.0" encoding="utf-8"?>
<ds:datastoreItem xmlns:ds="http://schemas.openxmlformats.org/officeDocument/2006/customXml" ds:itemID="{6A359086-6BA5-492A-BA85-B568B60595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APL-PowerPoint-Theme_light</Template>
  <TotalTime>927</TotalTime>
  <Words>399</Words>
  <Application>Microsoft Macintosh PowerPoint</Application>
  <PresentationFormat>Widescreen</PresentationFormat>
  <Paragraphs>39</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.AppleSystemUIFont</vt:lpstr>
      <vt:lpstr>Arial</vt:lpstr>
      <vt:lpstr>Calibri</vt:lpstr>
      <vt:lpstr>Courier New</vt:lpstr>
      <vt:lpstr>Helvetica</vt:lpstr>
      <vt:lpstr>Wingdings</vt:lpstr>
      <vt:lpstr>APL-PowerPoint-Theme_light</vt:lpstr>
      <vt:lpstr>Connecting the Sun and Heliosphere through interdisciplinary coordinated observing campaigns and modeling</vt:lpstr>
      <vt:lpstr>Connecting the Sun and Heliosphere through interdisciplinary coordinated observing campaigns and modeling</vt:lpstr>
      <vt:lpstr>Future Plans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Recap</dc:title>
  <dc:subject/>
  <dc:creator>Robert C Allen</dc:creator>
  <cp:keywords/>
  <dc:description>Version 1.0</dc:description>
  <cp:lastModifiedBy>Robert C Allen</cp:lastModifiedBy>
  <cp:revision>7</cp:revision>
  <cp:lastPrinted>2017-08-24T18:44:08Z</cp:lastPrinted>
  <dcterms:created xsi:type="dcterms:W3CDTF">2022-06-28T02:24:37Z</dcterms:created>
  <dcterms:modified xsi:type="dcterms:W3CDTF">2022-06-28T17:51:51Z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0x0101009757BFD2CB1E744298C1AF8AA7379FF3</vt:lpwstr>
  </property>
</Properties>
</file>