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3a91ac7ca0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3a91ac7ca0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3a91ac7ca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3a91ac7ca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3a91ac7ca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3a91ac7ca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3a846bb50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3a846bb50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3ab2a2737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3ab2a2737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Connecting the Heliosphere with the Interstellar Medium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50"/>
              <a:t>Focus Group: From the Sun to the Interstellar Medium</a:t>
            </a:r>
            <a:endParaRPr sz="265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129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350"/>
              <a:t>Organizers:</a:t>
            </a:r>
            <a:endParaRPr sz="435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3137"/>
              <a:buFont typeface="Arial"/>
              <a:buNone/>
            </a:pPr>
            <a:r>
              <a:rPr lang="en" sz="2550">
                <a:solidFill>
                  <a:schemeClr val="dk1"/>
                </a:solidFill>
              </a:rPr>
              <a:t>Sarah A. Spitzer (University of Michigan)</a:t>
            </a:r>
            <a:endParaRPr sz="255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3137"/>
              <a:buFont typeface="Arial"/>
              <a:buNone/>
            </a:pPr>
            <a:r>
              <a:rPr lang="en" sz="2550">
                <a:solidFill>
                  <a:schemeClr val="dk1"/>
                </a:solidFill>
              </a:rPr>
              <a:t>Justyna M. Sokół (Southwest Research Institute)</a:t>
            </a:r>
            <a:endParaRPr sz="255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3137"/>
              <a:buFont typeface="Arial"/>
              <a:buNone/>
            </a:pPr>
            <a:r>
              <a:rPr lang="en" sz="2550">
                <a:solidFill>
                  <a:schemeClr val="dk1"/>
                </a:solidFill>
              </a:rPr>
              <a:t>Elena Provornikova (Johns Hopkins Applied Physics Laboratory)</a:t>
            </a:r>
            <a:endParaRPr sz="255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Science Questions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How does an evolving distribution of pick-up-ions in different regions of the heliosphere affect ENA fluxes?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What are the dimensions, structure, and solar cycle variations of the heliosphere inferred from the ENA measurements?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">
                <a:solidFill>
                  <a:schemeClr val="dk1"/>
                </a:solidFill>
              </a:rPr>
              <a:t>What do we know about the composition, magnetic field, and distributions of plasma and neutral gas of the VLISM and how they affect the interplanetary environment? </a:t>
            </a:r>
            <a:endParaRPr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Session Format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Scene setting talk: Dr. Heather Elliott, Southwest Research Institute (Radial trends in the plasma in the outer Heliosphere)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Questions to the speaker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Prepared slides / figures from attendees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Open discussion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Relevant AGU Sessions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SH016 Interstellar Medium Traces in the Time-Varying Heliosphere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SH017 Measurement Techniques for Space Plasma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SH021 Pickup Ions From Various Sources Within the Heliosphere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SH030 Toward understanding the nature and structure of our Heliospheric shield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SH032 Interstellar Probe Meets the Future: Inspiring Generations of  Space Scientists by Exploring the Unknown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Posters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John D. Richardson “Using Magnetic Flux Conservation to Determine Heliosheath Speeds”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Erik Powell “Heliospheric Lyman Alpha Absorption with Kinetic Neutrals”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Federico Fraternale “A new MHD-plasma/Kinetic-neutral global heliosphere model with helium neutrals and separate fluid electrons”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Xiaohan Ma ”Development of Rayleigh-Taylor-Like Driven Instability in Heliosheath” (Student Poster)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Richard Leske “ACE Observations of Anomalous and Galactic Cosmic Ray Intensities at 1 AU Throughout &gt;2 Complete Solar Cycles”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Submit White Papers for the Decadal!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Due </a:t>
            </a:r>
            <a:r>
              <a:rPr lang="en" u="sng"/>
              <a:t>August 18, 2022</a:t>
            </a:r>
            <a:endParaRPr u="sng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is the opportunity to advocate for the compelling science questions in the Outer Heliosphere field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Format: </a:t>
            </a:r>
            <a:r>
              <a:rPr lang="en"/>
              <a:t>A maximum of 7 pages in length, exclusive of the cover page and cited references</a:t>
            </a:r>
            <a:r>
              <a:rPr lang="en"/>
              <a:t>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Find more </a:t>
            </a:r>
            <a:r>
              <a:rPr lang="en"/>
              <a:t>guidelines on the Heliophysics Decadal website https://www.nationalacademies.org/our-work/decadal-survey-for-solar-and-space-physics-heliophysics-2024-2033</a:t>
            </a:r>
            <a:r>
              <a:rPr lang="en"/>
              <a:t>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Participate in White Paper Coordination Zoom meetings. Bi-weekly on Wed 11am EDT – watch for announcements,  talk to Justyna and Elena.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