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3a91ac7ca0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3a91ac7ca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3a91ac7ca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3a91ac7c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3a91ac7ca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3a91ac7ca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3a90caa4d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3a90caa4d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3aac4d902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3aac4d902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Connecting the Heliosphere with the Interstellar Medium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50"/>
              <a:t>Focus Group: From the Sun to the Interstellar Medium</a:t>
            </a:r>
            <a:endParaRPr sz="265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129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350"/>
              <a:t>Organizers:</a:t>
            </a:r>
            <a:endParaRPr sz="435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Sarah A. Spitzer (University of Michigan)</a:t>
            </a:r>
            <a:endParaRPr sz="255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Justyna M. Sokół (Southwest Research Institute)</a:t>
            </a:r>
            <a:endParaRPr sz="255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3137"/>
              <a:buFont typeface="Arial"/>
              <a:buNone/>
            </a:pPr>
            <a:r>
              <a:rPr lang="en" sz="2550">
                <a:solidFill>
                  <a:schemeClr val="dk1"/>
                </a:solidFill>
              </a:rPr>
              <a:t>Elena Provornikova (Johns Hopkins Applied Physics Laboratory)</a:t>
            </a:r>
            <a:endParaRPr sz="25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Science Questions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How does an evolving distribution of pick-up-ions in different regions of the heliosphere affect ENA fluxes?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">
                <a:solidFill>
                  <a:schemeClr val="dk1"/>
                </a:solidFill>
              </a:rPr>
              <a:t>What are the dimensions, structure, and solar cycle variations of the heliosphere inferred from the ENA measurements?</a:t>
            </a:r>
            <a:endParaRPr b="1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">
                <a:solidFill>
                  <a:schemeClr val="dk1"/>
                </a:solidFill>
              </a:rPr>
              <a:t>What do we know about the composition, magnetic field, and distributions of plasma and neutral gas of the VLISM and how they affect the interplanetary environment?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Session Format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Scene setting talk: Dr. Daniel Reisenfeld, Los Alamos National Laboratory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Questions to the speaker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Prepared slides / figures from attendees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Open discussion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Relevant AGU Sessions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SH016 Interstellar Medium Traces in the Time-Varying Heliosphere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SH017 Measurement Techniques for Space Plasma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SH021 Pickup Ions From Various Sources Within the Heliosphere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SH030 Toward understanding the nature and structure of our Heliospheric shield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SH032 Interstellar Probe Meets the Future: Inspiring Generations of  Space Scientists by Exploring the Unknown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Posters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Daniel Reisenfeld “Theseus: an Advanced Method for rendering IBEX-Hi ENA Sky Maps”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Hafijul </a:t>
            </a:r>
            <a:r>
              <a:rPr lang="en"/>
              <a:t>Islam “12 Year Full Solar Cycle Maps from IBEX-Lo Interstellar Neutral Atom Observations (2009-2020) and Global Parameter estimation of Interstellar Helium”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Bishwas L. Shrestha </a:t>
            </a:r>
            <a:r>
              <a:rPr lang="en"/>
              <a:t>“Tracking the Evolution of Polar Coronal Holes using IBEX ENA Observations”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Chika Onubogu “Time-Dependent Models of the Heliosphere” (Student Poster)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Justyna Sokol “Solar Cycle Variations of the Solar Wind Dynamic Pressure and the Consequences for the Heliosphere as seen by Energetic Neutral Atoms”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Submit White Papers for the Decadal!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Due </a:t>
            </a:r>
            <a:r>
              <a:rPr lang="en" u="sng"/>
              <a:t>August 18, 2022</a:t>
            </a:r>
            <a:endParaRPr u="sng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This is the opportunity to advocate for the compelling science questions in the Outer Heliosphere field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Format: A maximum of 7 pages in length, exclusive of the cover page and cited references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Find more guidelines on the Heliophysics Decadal website https://www.nationalacademies.org/our-work/decadal-survey-for-solar-and-space-physics-heliophysics-2024-2033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Participate in White Paper Coordination Zoom meetings. Bi-weekly on Wed 11am EDT – watch for announcements,  talk to Justyna and Elena.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